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3" r:id="rId3"/>
    <p:sldId id="287" r:id="rId4"/>
    <p:sldId id="289" r:id="rId5"/>
    <p:sldId id="506" r:id="rId6"/>
    <p:sldId id="507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E910A39-6B9E-4FFC-A263-F14513844929}">
          <p14:sldIdLst>
            <p14:sldId id="256"/>
            <p14:sldId id="333"/>
            <p14:sldId id="287"/>
            <p14:sldId id="289"/>
            <p14:sldId id="506"/>
            <p14:sldId id="5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BEAE68-67CC-4EAE-B158-4E6B04BEF165}" v="8" dt="2024-10-21T14:18:03.1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ane RHARRABI" userId="0718f7fd-5cbc-419a-adae-8ba31e8a4c5a" providerId="ADAL" clId="{ACBEAE68-67CC-4EAE-B158-4E6B04BEF165}"/>
    <pc:docChg chg="delSld modSld addSection delSection modSection">
      <pc:chgData name="Hanane RHARRABI" userId="0718f7fd-5cbc-419a-adae-8ba31e8a4c5a" providerId="ADAL" clId="{ACBEAE68-67CC-4EAE-B158-4E6B04BEF165}" dt="2024-10-27T13:54:11.163" v="15" actId="2696"/>
      <pc:docMkLst>
        <pc:docMk/>
      </pc:docMkLst>
      <pc:sldChg chg="modSp mod">
        <pc:chgData name="Hanane RHARRABI" userId="0718f7fd-5cbc-419a-adae-8ba31e8a4c5a" providerId="ADAL" clId="{ACBEAE68-67CC-4EAE-B158-4E6B04BEF165}" dt="2024-10-27T13:53:05.165" v="13" actId="20577"/>
        <pc:sldMkLst>
          <pc:docMk/>
          <pc:sldMk cId="98516204" sldId="256"/>
        </pc:sldMkLst>
        <pc:spChg chg="mod">
          <ac:chgData name="Hanane RHARRABI" userId="0718f7fd-5cbc-419a-adae-8ba31e8a4c5a" providerId="ADAL" clId="{ACBEAE68-67CC-4EAE-B158-4E6B04BEF165}" dt="2024-10-27T13:53:05.165" v="13" actId="20577"/>
          <ac:spMkLst>
            <pc:docMk/>
            <pc:sldMk cId="98516204" sldId="256"/>
            <ac:spMk id="2" creationId="{00000000-0000-0000-0000-000000000000}"/>
          </ac:spMkLst>
        </pc:spChg>
      </pc:sldChg>
      <pc:sldChg chg="del">
        <pc:chgData name="Hanane RHARRABI" userId="0718f7fd-5cbc-419a-adae-8ba31e8a4c5a" providerId="ADAL" clId="{ACBEAE68-67CC-4EAE-B158-4E6B04BEF165}" dt="2024-10-27T13:52:37.284" v="5" actId="2696"/>
        <pc:sldMkLst>
          <pc:docMk/>
          <pc:sldMk cId="4137254406" sldId="273"/>
        </pc:sldMkLst>
      </pc:sldChg>
      <pc:sldChg chg="del">
        <pc:chgData name="Hanane RHARRABI" userId="0718f7fd-5cbc-419a-adae-8ba31e8a4c5a" providerId="ADAL" clId="{ACBEAE68-67CC-4EAE-B158-4E6B04BEF165}" dt="2024-10-27T13:52:37.284" v="5" actId="2696"/>
        <pc:sldMkLst>
          <pc:docMk/>
          <pc:sldMk cId="734764924" sldId="298"/>
        </pc:sldMkLst>
      </pc:sldChg>
      <pc:sldChg chg="del">
        <pc:chgData name="Hanane RHARRABI" userId="0718f7fd-5cbc-419a-adae-8ba31e8a4c5a" providerId="ADAL" clId="{ACBEAE68-67CC-4EAE-B158-4E6B04BEF165}" dt="2024-10-27T13:52:37.284" v="5" actId="2696"/>
        <pc:sldMkLst>
          <pc:docMk/>
          <pc:sldMk cId="1364672791" sldId="299"/>
        </pc:sldMkLst>
      </pc:sldChg>
      <pc:sldChg chg="del">
        <pc:chgData name="Hanane RHARRABI" userId="0718f7fd-5cbc-419a-adae-8ba31e8a4c5a" providerId="ADAL" clId="{ACBEAE68-67CC-4EAE-B158-4E6B04BEF165}" dt="2024-10-27T13:52:37.284" v="5" actId="2696"/>
        <pc:sldMkLst>
          <pc:docMk/>
          <pc:sldMk cId="1402015941" sldId="300"/>
        </pc:sldMkLst>
      </pc:sldChg>
      <pc:sldChg chg="del">
        <pc:chgData name="Hanane RHARRABI" userId="0718f7fd-5cbc-419a-adae-8ba31e8a4c5a" providerId="ADAL" clId="{ACBEAE68-67CC-4EAE-B158-4E6B04BEF165}" dt="2024-10-27T13:52:37.284" v="5" actId="2696"/>
        <pc:sldMkLst>
          <pc:docMk/>
          <pc:sldMk cId="1574728372" sldId="301"/>
        </pc:sldMkLst>
      </pc:sldChg>
      <pc:sldChg chg="del">
        <pc:chgData name="Hanane RHARRABI" userId="0718f7fd-5cbc-419a-adae-8ba31e8a4c5a" providerId="ADAL" clId="{ACBEAE68-67CC-4EAE-B158-4E6B04BEF165}" dt="2024-10-27T13:52:54.128" v="9" actId="2696"/>
        <pc:sldMkLst>
          <pc:docMk/>
          <pc:sldMk cId="819472766" sldId="303"/>
        </pc:sldMkLst>
      </pc:sldChg>
      <pc:sldChg chg="del">
        <pc:chgData name="Hanane RHARRABI" userId="0718f7fd-5cbc-419a-adae-8ba31e8a4c5a" providerId="ADAL" clId="{ACBEAE68-67CC-4EAE-B158-4E6B04BEF165}" dt="2024-10-27T13:52:54.128" v="9" actId="2696"/>
        <pc:sldMkLst>
          <pc:docMk/>
          <pc:sldMk cId="1084835515" sldId="304"/>
        </pc:sldMkLst>
      </pc:sldChg>
      <pc:sldChg chg="del">
        <pc:chgData name="Hanane RHARRABI" userId="0718f7fd-5cbc-419a-adae-8ba31e8a4c5a" providerId="ADAL" clId="{ACBEAE68-67CC-4EAE-B158-4E6B04BEF165}" dt="2024-10-27T13:52:27.744" v="3" actId="2696"/>
        <pc:sldMkLst>
          <pc:docMk/>
          <pc:sldMk cId="2142693110" sldId="308"/>
        </pc:sldMkLst>
      </pc:sldChg>
      <pc:sldChg chg="del">
        <pc:chgData name="Hanane RHARRABI" userId="0718f7fd-5cbc-419a-adae-8ba31e8a4c5a" providerId="ADAL" clId="{ACBEAE68-67CC-4EAE-B158-4E6B04BEF165}" dt="2024-10-27T13:52:41.307" v="6" actId="2696"/>
        <pc:sldMkLst>
          <pc:docMk/>
          <pc:sldMk cId="2886021738" sldId="310"/>
        </pc:sldMkLst>
      </pc:sldChg>
      <pc:sldChg chg="del">
        <pc:chgData name="Hanane RHARRABI" userId="0718f7fd-5cbc-419a-adae-8ba31e8a4c5a" providerId="ADAL" clId="{ACBEAE68-67CC-4EAE-B158-4E6B04BEF165}" dt="2024-10-27T13:52:41.307" v="6" actId="2696"/>
        <pc:sldMkLst>
          <pc:docMk/>
          <pc:sldMk cId="3165742362" sldId="311"/>
        </pc:sldMkLst>
      </pc:sldChg>
      <pc:sldChg chg="del">
        <pc:chgData name="Hanane RHARRABI" userId="0718f7fd-5cbc-419a-adae-8ba31e8a4c5a" providerId="ADAL" clId="{ACBEAE68-67CC-4EAE-B158-4E6B04BEF165}" dt="2024-10-27T13:52:41.307" v="6" actId="2696"/>
        <pc:sldMkLst>
          <pc:docMk/>
          <pc:sldMk cId="1320645592" sldId="312"/>
        </pc:sldMkLst>
      </pc:sldChg>
      <pc:sldChg chg="del">
        <pc:chgData name="Hanane RHARRABI" userId="0718f7fd-5cbc-419a-adae-8ba31e8a4c5a" providerId="ADAL" clId="{ACBEAE68-67CC-4EAE-B158-4E6B04BEF165}" dt="2024-10-27T13:52:41.307" v="6" actId="2696"/>
        <pc:sldMkLst>
          <pc:docMk/>
          <pc:sldMk cId="1295235372" sldId="313"/>
        </pc:sldMkLst>
      </pc:sldChg>
      <pc:sldChg chg="del">
        <pc:chgData name="Hanane RHARRABI" userId="0718f7fd-5cbc-419a-adae-8ba31e8a4c5a" providerId="ADAL" clId="{ACBEAE68-67CC-4EAE-B158-4E6B04BEF165}" dt="2024-10-27T13:52:27.744" v="3" actId="2696"/>
        <pc:sldMkLst>
          <pc:docMk/>
          <pc:sldMk cId="2530512791" sldId="314"/>
        </pc:sldMkLst>
      </pc:sldChg>
      <pc:sldChg chg="del">
        <pc:chgData name="Hanane RHARRABI" userId="0718f7fd-5cbc-419a-adae-8ba31e8a4c5a" providerId="ADAL" clId="{ACBEAE68-67CC-4EAE-B158-4E6B04BEF165}" dt="2024-10-27T13:52:27.744" v="3" actId="2696"/>
        <pc:sldMkLst>
          <pc:docMk/>
          <pc:sldMk cId="1402733247" sldId="315"/>
        </pc:sldMkLst>
      </pc:sldChg>
      <pc:sldChg chg="del">
        <pc:chgData name="Hanane RHARRABI" userId="0718f7fd-5cbc-419a-adae-8ba31e8a4c5a" providerId="ADAL" clId="{ACBEAE68-67CC-4EAE-B158-4E6B04BEF165}" dt="2024-10-27T13:52:27.744" v="3" actId="2696"/>
        <pc:sldMkLst>
          <pc:docMk/>
          <pc:sldMk cId="1128860190" sldId="316"/>
        </pc:sldMkLst>
      </pc:sldChg>
      <pc:sldChg chg="del">
        <pc:chgData name="Hanane RHARRABI" userId="0718f7fd-5cbc-419a-adae-8ba31e8a4c5a" providerId="ADAL" clId="{ACBEAE68-67CC-4EAE-B158-4E6B04BEF165}" dt="2024-10-27T13:52:33.646" v="4" actId="2696"/>
        <pc:sldMkLst>
          <pc:docMk/>
          <pc:sldMk cId="3448374642" sldId="317"/>
        </pc:sldMkLst>
      </pc:sldChg>
      <pc:sldChg chg="del">
        <pc:chgData name="Hanane RHARRABI" userId="0718f7fd-5cbc-419a-adae-8ba31e8a4c5a" providerId="ADAL" clId="{ACBEAE68-67CC-4EAE-B158-4E6B04BEF165}" dt="2024-10-27T13:52:33.646" v="4" actId="2696"/>
        <pc:sldMkLst>
          <pc:docMk/>
          <pc:sldMk cId="3557976819" sldId="318"/>
        </pc:sldMkLst>
      </pc:sldChg>
      <pc:sldChg chg="del">
        <pc:chgData name="Hanane RHARRABI" userId="0718f7fd-5cbc-419a-adae-8ba31e8a4c5a" providerId="ADAL" clId="{ACBEAE68-67CC-4EAE-B158-4E6B04BEF165}" dt="2024-10-27T13:52:33.646" v="4" actId="2696"/>
        <pc:sldMkLst>
          <pc:docMk/>
          <pc:sldMk cId="3450769235" sldId="319"/>
        </pc:sldMkLst>
      </pc:sldChg>
      <pc:sldChg chg="del">
        <pc:chgData name="Hanane RHARRABI" userId="0718f7fd-5cbc-419a-adae-8ba31e8a4c5a" providerId="ADAL" clId="{ACBEAE68-67CC-4EAE-B158-4E6B04BEF165}" dt="2024-10-27T13:52:33.646" v="4" actId="2696"/>
        <pc:sldMkLst>
          <pc:docMk/>
          <pc:sldMk cId="2491434371" sldId="320"/>
        </pc:sldMkLst>
      </pc:sldChg>
      <pc:sldChg chg="del">
        <pc:chgData name="Hanane RHARRABI" userId="0718f7fd-5cbc-419a-adae-8ba31e8a4c5a" providerId="ADAL" clId="{ACBEAE68-67CC-4EAE-B158-4E6B04BEF165}" dt="2024-10-27T13:52:37.284" v="5" actId="2696"/>
        <pc:sldMkLst>
          <pc:docMk/>
          <pc:sldMk cId="1549395546" sldId="321"/>
        </pc:sldMkLst>
      </pc:sldChg>
      <pc:sldChg chg="del">
        <pc:chgData name="Hanane RHARRABI" userId="0718f7fd-5cbc-419a-adae-8ba31e8a4c5a" providerId="ADAL" clId="{ACBEAE68-67CC-4EAE-B158-4E6B04BEF165}" dt="2024-10-27T13:52:37.284" v="5" actId="2696"/>
        <pc:sldMkLst>
          <pc:docMk/>
          <pc:sldMk cId="1233616700" sldId="322"/>
        </pc:sldMkLst>
      </pc:sldChg>
      <pc:sldChg chg="del">
        <pc:chgData name="Hanane RHARRABI" userId="0718f7fd-5cbc-419a-adae-8ba31e8a4c5a" providerId="ADAL" clId="{ACBEAE68-67CC-4EAE-B158-4E6B04BEF165}" dt="2024-10-27T13:52:37.284" v="5" actId="2696"/>
        <pc:sldMkLst>
          <pc:docMk/>
          <pc:sldMk cId="1116958727" sldId="323"/>
        </pc:sldMkLst>
      </pc:sldChg>
      <pc:sldChg chg="del">
        <pc:chgData name="Hanane RHARRABI" userId="0718f7fd-5cbc-419a-adae-8ba31e8a4c5a" providerId="ADAL" clId="{ACBEAE68-67CC-4EAE-B158-4E6B04BEF165}" dt="2024-10-27T13:52:54.128" v="9" actId="2696"/>
        <pc:sldMkLst>
          <pc:docMk/>
          <pc:sldMk cId="3525423315" sldId="326"/>
        </pc:sldMkLst>
      </pc:sldChg>
      <pc:sldChg chg="del">
        <pc:chgData name="Hanane RHARRABI" userId="0718f7fd-5cbc-419a-adae-8ba31e8a4c5a" providerId="ADAL" clId="{ACBEAE68-67CC-4EAE-B158-4E6B04BEF165}" dt="2024-10-27T13:52:54.128" v="9" actId="2696"/>
        <pc:sldMkLst>
          <pc:docMk/>
          <pc:sldMk cId="1920714317" sldId="327"/>
        </pc:sldMkLst>
      </pc:sldChg>
      <pc:sldChg chg="del">
        <pc:chgData name="Hanane RHARRABI" userId="0718f7fd-5cbc-419a-adae-8ba31e8a4c5a" providerId="ADAL" clId="{ACBEAE68-67CC-4EAE-B158-4E6B04BEF165}" dt="2024-10-27T13:52:27.744" v="3" actId="2696"/>
        <pc:sldMkLst>
          <pc:docMk/>
          <pc:sldMk cId="3615009106" sldId="328"/>
        </pc:sldMkLst>
      </pc:sldChg>
      <pc:sldChg chg="del">
        <pc:chgData name="Hanane RHARRABI" userId="0718f7fd-5cbc-419a-adae-8ba31e8a4c5a" providerId="ADAL" clId="{ACBEAE68-67CC-4EAE-B158-4E6B04BEF165}" dt="2024-10-27T13:52:33.646" v="4" actId="2696"/>
        <pc:sldMkLst>
          <pc:docMk/>
          <pc:sldMk cId="2238643804" sldId="332"/>
        </pc:sldMkLst>
      </pc:sldChg>
      <pc:sldChg chg="del">
        <pc:chgData name="Hanane RHARRABI" userId="0718f7fd-5cbc-419a-adae-8ba31e8a4c5a" providerId="ADAL" clId="{ACBEAE68-67CC-4EAE-B158-4E6B04BEF165}" dt="2024-10-27T13:54:11.163" v="15" actId="2696"/>
        <pc:sldMkLst>
          <pc:docMk/>
          <pc:sldMk cId="2247243780" sldId="508"/>
        </pc:sldMkLst>
      </pc:sldChg>
      <pc:sldChg chg="del">
        <pc:chgData name="Hanane RHARRABI" userId="0718f7fd-5cbc-419a-adae-8ba31e8a4c5a" providerId="ADAL" clId="{ACBEAE68-67CC-4EAE-B158-4E6B04BEF165}" dt="2024-10-27T13:54:11.163" v="15" actId="2696"/>
        <pc:sldMkLst>
          <pc:docMk/>
          <pc:sldMk cId="354059044" sldId="509"/>
        </pc:sldMkLst>
      </pc:sldChg>
      <pc:sldChg chg="del">
        <pc:chgData name="Hanane RHARRABI" userId="0718f7fd-5cbc-419a-adae-8ba31e8a4c5a" providerId="ADAL" clId="{ACBEAE68-67CC-4EAE-B158-4E6B04BEF165}" dt="2024-10-27T13:52:45.225" v="7" actId="2696"/>
        <pc:sldMkLst>
          <pc:docMk/>
          <pc:sldMk cId="1859920888" sldId="510"/>
        </pc:sldMkLst>
      </pc:sldChg>
      <pc:sldChg chg="del">
        <pc:chgData name="Hanane RHARRABI" userId="0718f7fd-5cbc-419a-adae-8ba31e8a4c5a" providerId="ADAL" clId="{ACBEAE68-67CC-4EAE-B158-4E6B04BEF165}" dt="2024-10-27T13:52:45.225" v="7" actId="2696"/>
        <pc:sldMkLst>
          <pc:docMk/>
          <pc:sldMk cId="4194704802" sldId="511"/>
        </pc:sldMkLst>
      </pc:sldChg>
      <pc:sldChg chg="del">
        <pc:chgData name="Hanane RHARRABI" userId="0718f7fd-5cbc-419a-adae-8ba31e8a4c5a" providerId="ADAL" clId="{ACBEAE68-67CC-4EAE-B158-4E6B04BEF165}" dt="2024-10-27T13:52:45.225" v="7" actId="2696"/>
        <pc:sldMkLst>
          <pc:docMk/>
          <pc:sldMk cId="3559130680" sldId="512"/>
        </pc:sldMkLst>
      </pc:sldChg>
      <pc:sldChg chg="del">
        <pc:chgData name="Hanane RHARRABI" userId="0718f7fd-5cbc-419a-adae-8ba31e8a4c5a" providerId="ADAL" clId="{ACBEAE68-67CC-4EAE-B158-4E6B04BEF165}" dt="2024-10-27T13:52:49.912" v="8" actId="2696"/>
        <pc:sldMkLst>
          <pc:docMk/>
          <pc:sldMk cId="2690441792" sldId="513"/>
        </pc:sldMkLst>
      </pc:sldChg>
      <pc:sldChg chg="del">
        <pc:chgData name="Hanane RHARRABI" userId="0718f7fd-5cbc-419a-adae-8ba31e8a4c5a" providerId="ADAL" clId="{ACBEAE68-67CC-4EAE-B158-4E6B04BEF165}" dt="2024-10-27T13:52:49.912" v="8" actId="2696"/>
        <pc:sldMkLst>
          <pc:docMk/>
          <pc:sldMk cId="4106425333" sldId="514"/>
        </pc:sldMkLst>
      </pc:sldChg>
      <pc:sldChg chg="del">
        <pc:chgData name="Hanane RHARRABI" userId="0718f7fd-5cbc-419a-adae-8ba31e8a4c5a" providerId="ADAL" clId="{ACBEAE68-67CC-4EAE-B158-4E6B04BEF165}" dt="2024-10-27T13:52:54.128" v="9" actId="2696"/>
        <pc:sldMkLst>
          <pc:docMk/>
          <pc:sldMk cId="912062481" sldId="515"/>
        </pc:sldMkLst>
      </pc:sldChg>
      <pc:sldChg chg="del">
        <pc:chgData name="Hanane RHARRABI" userId="0718f7fd-5cbc-419a-adae-8ba31e8a4c5a" providerId="ADAL" clId="{ACBEAE68-67CC-4EAE-B158-4E6B04BEF165}" dt="2024-10-27T13:52:54.128" v="9" actId="2696"/>
        <pc:sldMkLst>
          <pc:docMk/>
          <pc:sldMk cId="2431062167" sldId="516"/>
        </pc:sldMkLst>
      </pc:sldChg>
      <pc:sldChg chg="del">
        <pc:chgData name="Hanane RHARRABI" userId="0718f7fd-5cbc-419a-adae-8ba31e8a4c5a" providerId="ADAL" clId="{ACBEAE68-67CC-4EAE-B158-4E6B04BEF165}" dt="2024-10-27T13:52:37.284" v="5" actId="2696"/>
        <pc:sldMkLst>
          <pc:docMk/>
          <pc:sldMk cId="905006780" sldId="517"/>
        </pc:sldMkLst>
      </pc:sldChg>
      <pc:sldChg chg="del">
        <pc:chgData name="Hanane RHARRABI" userId="0718f7fd-5cbc-419a-adae-8ba31e8a4c5a" providerId="ADAL" clId="{ACBEAE68-67CC-4EAE-B158-4E6B04BEF165}" dt="2024-10-27T13:52:49.912" v="8" actId="2696"/>
        <pc:sldMkLst>
          <pc:docMk/>
          <pc:sldMk cId="725992970" sldId="521"/>
        </pc:sldMkLst>
      </pc:sldChg>
      <pc:sldChg chg="del">
        <pc:chgData name="Hanane RHARRABI" userId="0718f7fd-5cbc-419a-adae-8ba31e8a4c5a" providerId="ADAL" clId="{ACBEAE68-67CC-4EAE-B158-4E6B04BEF165}" dt="2024-10-27T13:52:58.924" v="10" actId="2696"/>
        <pc:sldMkLst>
          <pc:docMk/>
          <pc:sldMk cId="3667452785" sldId="533"/>
        </pc:sldMkLst>
      </pc:sldChg>
      <pc:sldChg chg="del">
        <pc:chgData name="Hanane RHARRABI" userId="0718f7fd-5cbc-419a-adae-8ba31e8a4c5a" providerId="ADAL" clId="{ACBEAE68-67CC-4EAE-B158-4E6B04BEF165}" dt="2024-10-27T13:53:01.048" v="11" actId="2696"/>
        <pc:sldMkLst>
          <pc:docMk/>
          <pc:sldMk cId="3056132047" sldId="534"/>
        </pc:sldMkLst>
      </pc:sldChg>
      <pc:sldChg chg="del">
        <pc:chgData name="Hanane RHARRABI" userId="0718f7fd-5cbc-419a-adae-8ba31e8a4c5a" providerId="ADAL" clId="{ACBEAE68-67CC-4EAE-B158-4E6B04BEF165}" dt="2024-10-27T13:52:45.225" v="7" actId="2696"/>
        <pc:sldMkLst>
          <pc:docMk/>
          <pc:sldMk cId="3461552194" sldId="535"/>
        </pc:sldMkLst>
      </pc:sldChg>
      <pc:sldChg chg="del">
        <pc:chgData name="Hanane RHARRABI" userId="0718f7fd-5cbc-419a-adae-8ba31e8a4c5a" providerId="ADAL" clId="{ACBEAE68-67CC-4EAE-B158-4E6B04BEF165}" dt="2024-10-27T13:52:45.225" v="7" actId="2696"/>
        <pc:sldMkLst>
          <pc:docMk/>
          <pc:sldMk cId="2932193935" sldId="53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857026-4D82-4BC8-A82B-5381028280B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DFD24EA-E91B-4C42-B7C1-55277792DCA4}">
      <dgm:prSet custT="1"/>
      <dgm:spPr>
        <a:ln>
          <a:solidFill>
            <a:schemeClr val="tx1"/>
          </a:solidFill>
        </a:ln>
      </dgm:spPr>
      <dgm:t>
        <a:bodyPr/>
        <a:lstStyle/>
        <a:p>
          <a:pPr algn="ctr">
            <a:lnSpc>
              <a:spcPct val="150000"/>
            </a:lnSpc>
          </a:pPr>
          <a:r>
            <a:rPr lang="fr-FR" sz="2000" dirty="0">
              <a:solidFill>
                <a:schemeClr val="tx1"/>
              </a:solidFill>
              <a:latin typeface="Century Gothic" panose="020B0502020202020204" pitchFamily="34" charset="0"/>
            </a:rPr>
            <a:t>Il s’agit de sanctions destinées non pas à indemniser la victime mais à faire subir au coupable </a:t>
          </a:r>
          <a:r>
            <a:rPr lang="fr-FR" sz="2000" b="1" dirty="0">
              <a:solidFill>
                <a:schemeClr val="tx1"/>
              </a:solidFill>
              <a:latin typeface="Century Gothic" panose="020B0502020202020204" pitchFamily="34" charset="0"/>
            </a:rPr>
            <a:t>une souffrance dans sa personne ou ses biens </a:t>
          </a:r>
          <a:r>
            <a:rPr lang="fr-FR" sz="2000" dirty="0">
              <a:solidFill>
                <a:schemeClr val="tx1"/>
              </a:solidFill>
              <a:latin typeface="Century Gothic" panose="020B0502020202020204" pitchFamily="34" charset="0"/>
            </a:rPr>
            <a:t>et correspondant </a:t>
          </a:r>
          <a:r>
            <a:rPr lang="fr-FR" sz="2000" b="1" dirty="0">
              <a:solidFill>
                <a:schemeClr val="tx1"/>
              </a:solidFill>
              <a:latin typeface="Century Gothic" panose="020B0502020202020204" pitchFamily="34" charset="0"/>
            </a:rPr>
            <a:t>aux peines établies en matière pénale</a:t>
          </a:r>
        </a:p>
      </dgm:t>
    </dgm:pt>
    <dgm:pt modelId="{EFB5D0E6-BEA4-44C3-B776-A9DEB599D960}" type="parTrans" cxnId="{C897B25A-3A4A-4543-80DB-41C7D95C3C1F}">
      <dgm:prSet/>
      <dgm:spPr/>
      <dgm:t>
        <a:bodyPr/>
        <a:lstStyle/>
        <a:p>
          <a:endParaRPr lang="fr-FR"/>
        </a:p>
      </dgm:t>
    </dgm:pt>
    <dgm:pt modelId="{5A92E3EC-2712-43D3-B9C1-55A444131E23}" type="sibTrans" cxnId="{C897B25A-3A4A-4543-80DB-41C7D95C3C1F}">
      <dgm:prSet/>
      <dgm:spPr/>
      <dgm:t>
        <a:bodyPr/>
        <a:lstStyle/>
        <a:p>
          <a:endParaRPr lang="fr-FR"/>
        </a:p>
      </dgm:t>
    </dgm:pt>
    <dgm:pt modelId="{DE10A202-2424-490B-8E8E-30273616EAAA}" type="pres">
      <dgm:prSet presAssocID="{30857026-4D82-4BC8-A82B-5381028280BD}" presName="linear" presStyleCnt="0">
        <dgm:presLayoutVars>
          <dgm:animLvl val="lvl"/>
          <dgm:resizeHandles val="exact"/>
        </dgm:presLayoutVars>
      </dgm:prSet>
      <dgm:spPr/>
    </dgm:pt>
    <dgm:pt modelId="{AD98671F-1B9E-4D8E-9D3E-A603C0550DE3}" type="pres">
      <dgm:prSet presAssocID="{2DFD24EA-E91B-4C42-B7C1-55277792DCA4}" presName="parentText" presStyleLbl="node1" presStyleIdx="0" presStyleCnt="1" custScaleY="141910" custLinFactNeighborY="-63758">
        <dgm:presLayoutVars>
          <dgm:chMax val="0"/>
          <dgm:bulletEnabled val="1"/>
        </dgm:presLayoutVars>
      </dgm:prSet>
      <dgm:spPr/>
    </dgm:pt>
  </dgm:ptLst>
  <dgm:cxnLst>
    <dgm:cxn modelId="{1DA29111-6F87-4155-8B5D-2408A9BFD640}" type="presOf" srcId="{2DFD24EA-E91B-4C42-B7C1-55277792DCA4}" destId="{AD98671F-1B9E-4D8E-9D3E-A603C0550DE3}" srcOrd="0" destOrd="0" presId="urn:microsoft.com/office/officeart/2005/8/layout/vList2"/>
    <dgm:cxn modelId="{B1208D49-2855-4C3B-BA09-F39F5B62C5CC}" type="presOf" srcId="{30857026-4D82-4BC8-A82B-5381028280BD}" destId="{DE10A202-2424-490B-8E8E-30273616EAAA}" srcOrd="0" destOrd="0" presId="urn:microsoft.com/office/officeart/2005/8/layout/vList2"/>
    <dgm:cxn modelId="{C897B25A-3A4A-4543-80DB-41C7D95C3C1F}" srcId="{30857026-4D82-4BC8-A82B-5381028280BD}" destId="{2DFD24EA-E91B-4C42-B7C1-55277792DCA4}" srcOrd="0" destOrd="0" parTransId="{EFB5D0E6-BEA4-44C3-B776-A9DEB599D960}" sibTransId="{5A92E3EC-2712-43D3-B9C1-55A444131E23}"/>
    <dgm:cxn modelId="{00DA2B93-90BC-4134-AD33-F22BA8DA2282}" type="presParOf" srcId="{DE10A202-2424-490B-8E8E-30273616EAAA}" destId="{AD98671F-1B9E-4D8E-9D3E-A603C0550DE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C65064-0075-4E55-ACB8-B29F86D3ED58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</dgm:pt>
    <dgm:pt modelId="{5F203AC3-E6BF-4F0A-B496-D2DF1D0B44E4}">
      <dgm:prSet phldrT="[Texte]" custT="1"/>
      <dgm:spPr>
        <a:ln>
          <a:solidFill>
            <a:schemeClr val="tx1"/>
          </a:solidFill>
        </a:ln>
      </dgm:spPr>
      <dgm:t>
        <a:bodyPr/>
        <a:lstStyle/>
        <a:p>
          <a:r>
            <a:rPr lang="fr-FR" sz="2000" b="1" dirty="0">
              <a:solidFill>
                <a:schemeClr val="tx1"/>
              </a:solidFill>
              <a:latin typeface="Century Gothic" panose="020B0502020202020204" pitchFamily="34" charset="0"/>
            </a:rPr>
            <a:t>peines criminelles</a:t>
          </a:r>
        </a:p>
        <a:p>
          <a:r>
            <a:rPr lang="fr-FR" sz="200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-La mort</a:t>
          </a:r>
        </a:p>
        <a:p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 -La réclusion perpétuelle</a:t>
          </a:r>
        </a:p>
        <a:p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-La réclusion à temps pour une durée de </a:t>
          </a:r>
          <a:r>
            <a:rPr lang="fr-FR" sz="2000" i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cinq à trente ans</a:t>
          </a:r>
        </a:p>
        <a:p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 -La résidence forcée</a:t>
          </a:r>
        </a:p>
        <a:p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 -La dégradation civique</a:t>
          </a:r>
          <a:endParaRPr lang="fr-FR" sz="2000" b="1" i="1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endParaRPr lang="fr-FR" sz="1000" b="1" dirty="0">
            <a:latin typeface="Century Gothic" panose="020B0502020202020204" pitchFamily="34" charset="0"/>
          </a:endParaRPr>
        </a:p>
      </dgm:t>
    </dgm:pt>
    <dgm:pt modelId="{5C073758-2CF2-4B1E-B01E-BAF0132A9C77}" type="parTrans" cxnId="{3A31F164-485E-405E-B5B1-3A039798D074}">
      <dgm:prSet/>
      <dgm:spPr/>
      <dgm:t>
        <a:bodyPr/>
        <a:lstStyle/>
        <a:p>
          <a:endParaRPr lang="fr-FR"/>
        </a:p>
      </dgm:t>
    </dgm:pt>
    <dgm:pt modelId="{76BB22DA-8553-4E49-9960-A322CC871B8C}" type="sibTrans" cxnId="{3A31F164-485E-405E-B5B1-3A039798D074}">
      <dgm:prSet/>
      <dgm:spPr/>
      <dgm:t>
        <a:bodyPr/>
        <a:lstStyle/>
        <a:p>
          <a:endParaRPr lang="fr-FR"/>
        </a:p>
      </dgm:t>
    </dgm:pt>
    <dgm:pt modelId="{D582865C-F51C-4B32-A368-BE60281724E5}">
      <dgm:prSet phldrT="[Texte]" custT="1"/>
      <dgm:spPr>
        <a:solidFill>
          <a:srgbClr val="FF9966"/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fr-FR" sz="2000" b="1" dirty="0">
              <a:solidFill>
                <a:schemeClr val="tx1"/>
              </a:solidFill>
              <a:latin typeface="Century Gothic" panose="020B0502020202020204" pitchFamily="34" charset="0"/>
            </a:rPr>
            <a:t>peines contraventionnelles </a:t>
          </a:r>
        </a:p>
        <a:p>
          <a:pPr algn="ctr"/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 -La détention </a:t>
          </a:r>
          <a:r>
            <a:rPr lang="fr-FR" sz="2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de moins d'un mois </a:t>
          </a:r>
        </a:p>
        <a:p>
          <a:pPr algn="ctr"/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 -L'amende de </a:t>
          </a:r>
          <a:r>
            <a:rPr lang="fr-FR" sz="2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30 dirhams à 1.200 dirhams</a:t>
          </a:r>
        </a:p>
      </dgm:t>
    </dgm:pt>
    <dgm:pt modelId="{BDC15FAD-1312-41A5-BA76-4001C49AD53F}" type="parTrans" cxnId="{7FD31D3E-7CDC-4557-8D99-FC32F03274E5}">
      <dgm:prSet/>
      <dgm:spPr/>
      <dgm:t>
        <a:bodyPr/>
        <a:lstStyle/>
        <a:p>
          <a:endParaRPr lang="fr-FR"/>
        </a:p>
      </dgm:t>
    </dgm:pt>
    <dgm:pt modelId="{91A92299-3865-40AE-8EA9-E059B82B323D}" type="sibTrans" cxnId="{7FD31D3E-7CDC-4557-8D99-FC32F03274E5}">
      <dgm:prSet/>
      <dgm:spPr/>
      <dgm:t>
        <a:bodyPr/>
        <a:lstStyle/>
        <a:p>
          <a:endParaRPr lang="fr-FR"/>
        </a:p>
      </dgm:t>
    </dgm:pt>
    <dgm:pt modelId="{91709502-0154-4766-A10D-A35F1323B4A1}">
      <dgm:prSet phldrT="[Texte]" custT="1"/>
      <dgm:spPr>
        <a:solidFill>
          <a:schemeClr val="accent6">
            <a:lumMod val="75000"/>
            <a:alpha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fr-FR" sz="1800" b="1" dirty="0">
              <a:solidFill>
                <a:schemeClr val="tx1"/>
              </a:solidFill>
              <a:latin typeface="Century Gothic" panose="020B0502020202020204" pitchFamily="34" charset="0"/>
            </a:rPr>
            <a:t>      </a:t>
          </a:r>
          <a:r>
            <a:rPr lang="fr-FR" sz="2000" b="1" dirty="0">
              <a:solidFill>
                <a:schemeClr val="tx1"/>
              </a:solidFill>
              <a:latin typeface="Century Gothic" panose="020B0502020202020204" pitchFamily="34" charset="0"/>
            </a:rPr>
            <a:t>peines délictuelles </a:t>
          </a:r>
        </a:p>
        <a:p>
          <a:pPr algn="ctr"/>
          <a:r>
            <a:rPr lang="fr-FR" sz="1800" i="1" dirty="0">
              <a:solidFill>
                <a:schemeClr val="tx1"/>
              </a:solidFill>
            </a:rPr>
            <a:t>-</a:t>
          </a:r>
          <a:r>
            <a:rPr lang="fr-FR" sz="2000" b="0" i="1" dirty="0">
              <a:solidFill>
                <a:schemeClr val="tx1"/>
              </a:solidFill>
              <a:latin typeface="Century Gothic" panose="020B0502020202020204" pitchFamily="34" charset="0"/>
            </a:rPr>
            <a:t>L'emprisonnement </a:t>
          </a:r>
        </a:p>
        <a:p>
          <a:pPr algn="ctr"/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La durée de la peine d'emprisonnement est </a:t>
          </a:r>
          <a:r>
            <a:rPr lang="fr-FR" sz="2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d'un mois au moins et de cinq années au plus</a:t>
          </a:r>
          <a:endParaRPr lang="fr-FR" sz="2000" i="1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algn="ctr"/>
          <a:r>
            <a:rPr lang="fr-FR" sz="2000" b="0" i="1" dirty="0">
              <a:solidFill>
                <a:schemeClr val="tx1"/>
              </a:solidFill>
              <a:latin typeface="Century Gothic" panose="020B0502020202020204" pitchFamily="34" charset="0"/>
            </a:rPr>
            <a:t>-L'amende </a:t>
          </a:r>
          <a:r>
            <a:rPr lang="fr-FR" sz="2000" i="1" dirty="0">
              <a:solidFill>
                <a:schemeClr val="tx1"/>
              </a:solidFill>
              <a:latin typeface="Century Gothic" panose="020B0502020202020204" pitchFamily="34" charset="0"/>
            </a:rPr>
            <a:t>de </a:t>
          </a:r>
          <a:r>
            <a:rPr lang="fr-FR" sz="20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plus de 200 dirhams</a:t>
          </a:r>
        </a:p>
        <a:p>
          <a:pPr algn="ctr"/>
          <a:endParaRPr lang="fr-FR" sz="1000" b="1" dirty="0">
            <a:latin typeface="Century Gothic" panose="020B0502020202020204" pitchFamily="34" charset="0"/>
          </a:endParaRPr>
        </a:p>
      </dgm:t>
    </dgm:pt>
    <dgm:pt modelId="{16B43198-10B7-4325-9ED2-1E2F876D6839}" type="parTrans" cxnId="{58088AC5-E349-4A4E-914D-76551BFAFB65}">
      <dgm:prSet/>
      <dgm:spPr/>
      <dgm:t>
        <a:bodyPr/>
        <a:lstStyle/>
        <a:p>
          <a:endParaRPr lang="fr-FR"/>
        </a:p>
      </dgm:t>
    </dgm:pt>
    <dgm:pt modelId="{914CDF1C-DD24-4C63-8DDB-9BDEF0E1A097}" type="sibTrans" cxnId="{58088AC5-E349-4A4E-914D-76551BFAFB65}">
      <dgm:prSet/>
      <dgm:spPr/>
      <dgm:t>
        <a:bodyPr/>
        <a:lstStyle/>
        <a:p>
          <a:endParaRPr lang="fr-FR"/>
        </a:p>
      </dgm:t>
    </dgm:pt>
    <dgm:pt modelId="{95D05281-393A-4857-A7F3-EF4B06007AD5}" type="pres">
      <dgm:prSet presAssocID="{91C65064-0075-4E55-ACB8-B29F86D3ED5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53EE587-71D5-4EED-AA51-78DD729DF529}" type="pres">
      <dgm:prSet presAssocID="{5F203AC3-E6BF-4F0A-B496-D2DF1D0B44E4}" presName="vertOne" presStyleCnt="0"/>
      <dgm:spPr/>
    </dgm:pt>
    <dgm:pt modelId="{201B78AB-3B3B-4592-8247-E0F629BB4AD8}" type="pres">
      <dgm:prSet presAssocID="{5F203AC3-E6BF-4F0A-B496-D2DF1D0B44E4}" presName="txOne" presStyleLbl="node0" presStyleIdx="0" presStyleCnt="3">
        <dgm:presLayoutVars>
          <dgm:chPref val="3"/>
        </dgm:presLayoutVars>
      </dgm:prSet>
      <dgm:spPr/>
    </dgm:pt>
    <dgm:pt modelId="{44A8C02D-BDEF-48E7-94FD-4D3C3DE2C3CB}" type="pres">
      <dgm:prSet presAssocID="{5F203AC3-E6BF-4F0A-B496-D2DF1D0B44E4}" presName="horzOne" presStyleCnt="0"/>
      <dgm:spPr/>
    </dgm:pt>
    <dgm:pt modelId="{8E500D96-B45A-40F5-B859-8412CEF60395}" type="pres">
      <dgm:prSet presAssocID="{76BB22DA-8553-4E49-9960-A322CC871B8C}" presName="sibSpaceOne" presStyleCnt="0"/>
      <dgm:spPr/>
    </dgm:pt>
    <dgm:pt modelId="{92D51A12-73F8-4E95-9AC6-5A00BE9D4A89}" type="pres">
      <dgm:prSet presAssocID="{D582865C-F51C-4B32-A368-BE60281724E5}" presName="vertOne" presStyleCnt="0"/>
      <dgm:spPr/>
    </dgm:pt>
    <dgm:pt modelId="{259D958B-0482-45D5-A7B0-1D2D8DAE6094}" type="pres">
      <dgm:prSet presAssocID="{D582865C-F51C-4B32-A368-BE60281724E5}" presName="txOne" presStyleLbl="node0" presStyleIdx="1" presStyleCnt="3">
        <dgm:presLayoutVars>
          <dgm:chPref val="3"/>
        </dgm:presLayoutVars>
      </dgm:prSet>
      <dgm:spPr/>
    </dgm:pt>
    <dgm:pt modelId="{363E8398-FD92-403C-BDA0-BFD9E8F76D95}" type="pres">
      <dgm:prSet presAssocID="{D582865C-F51C-4B32-A368-BE60281724E5}" presName="horzOne" presStyleCnt="0"/>
      <dgm:spPr/>
    </dgm:pt>
    <dgm:pt modelId="{5F09A949-83CA-455E-9AF5-9679A1BAB19F}" type="pres">
      <dgm:prSet presAssocID="{91A92299-3865-40AE-8EA9-E059B82B323D}" presName="sibSpaceOne" presStyleCnt="0"/>
      <dgm:spPr/>
    </dgm:pt>
    <dgm:pt modelId="{9D32F4A7-5970-4034-81E2-864F8DC8894F}" type="pres">
      <dgm:prSet presAssocID="{91709502-0154-4766-A10D-A35F1323B4A1}" presName="vertOne" presStyleCnt="0"/>
      <dgm:spPr/>
    </dgm:pt>
    <dgm:pt modelId="{91915467-EC6F-46B0-A9C4-30D3C0F65688}" type="pres">
      <dgm:prSet presAssocID="{91709502-0154-4766-A10D-A35F1323B4A1}" presName="txOne" presStyleLbl="node0" presStyleIdx="2" presStyleCnt="3">
        <dgm:presLayoutVars>
          <dgm:chPref val="3"/>
        </dgm:presLayoutVars>
      </dgm:prSet>
      <dgm:spPr/>
    </dgm:pt>
    <dgm:pt modelId="{D331BE2C-A78D-4BA8-81C7-114987E729D1}" type="pres">
      <dgm:prSet presAssocID="{91709502-0154-4766-A10D-A35F1323B4A1}" presName="horzOne" presStyleCnt="0"/>
      <dgm:spPr/>
    </dgm:pt>
  </dgm:ptLst>
  <dgm:cxnLst>
    <dgm:cxn modelId="{7FD31D3E-7CDC-4557-8D99-FC32F03274E5}" srcId="{91C65064-0075-4E55-ACB8-B29F86D3ED58}" destId="{D582865C-F51C-4B32-A368-BE60281724E5}" srcOrd="1" destOrd="0" parTransId="{BDC15FAD-1312-41A5-BA76-4001C49AD53F}" sibTransId="{91A92299-3865-40AE-8EA9-E059B82B323D}"/>
    <dgm:cxn modelId="{FD49A861-A62F-49B8-B48F-5671512454D5}" type="presOf" srcId="{5F203AC3-E6BF-4F0A-B496-D2DF1D0B44E4}" destId="{201B78AB-3B3B-4592-8247-E0F629BB4AD8}" srcOrd="0" destOrd="0" presId="urn:microsoft.com/office/officeart/2005/8/layout/hierarchy4"/>
    <dgm:cxn modelId="{3A31F164-485E-405E-B5B1-3A039798D074}" srcId="{91C65064-0075-4E55-ACB8-B29F86D3ED58}" destId="{5F203AC3-E6BF-4F0A-B496-D2DF1D0B44E4}" srcOrd="0" destOrd="0" parTransId="{5C073758-2CF2-4B1E-B01E-BAF0132A9C77}" sibTransId="{76BB22DA-8553-4E49-9960-A322CC871B8C}"/>
    <dgm:cxn modelId="{945FB991-A370-446F-9949-F34B3370D265}" type="presOf" srcId="{91709502-0154-4766-A10D-A35F1323B4A1}" destId="{91915467-EC6F-46B0-A9C4-30D3C0F65688}" srcOrd="0" destOrd="0" presId="urn:microsoft.com/office/officeart/2005/8/layout/hierarchy4"/>
    <dgm:cxn modelId="{2F51DFBD-65FD-43D4-B6FC-BC805A4E27DA}" type="presOf" srcId="{D582865C-F51C-4B32-A368-BE60281724E5}" destId="{259D958B-0482-45D5-A7B0-1D2D8DAE6094}" srcOrd="0" destOrd="0" presId="urn:microsoft.com/office/officeart/2005/8/layout/hierarchy4"/>
    <dgm:cxn modelId="{90C5EDBF-FD6A-42EC-948B-1BF923DE9731}" type="presOf" srcId="{91C65064-0075-4E55-ACB8-B29F86D3ED58}" destId="{95D05281-393A-4857-A7F3-EF4B06007AD5}" srcOrd="0" destOrd="0" presId="urn:microsoft.com/office/officeart/2005/8/layout/hierarchy4"/>
    <dgm:cxn modelId="{58088AC5-E349-4A4E-914D-76551BFAFB65}" srcId="{91C65064-0075-4E55-ACB8-B29F86D3ED58}" destId="{91709502-0154-4766-A10D-A35F1323B4A1}" srcOrd="2" destOrd="0" parTransId="{16B43198-10B7-4325-9ED2-1E2F876D6839}" sibTransId="{914CDF1C-DD24-4C63-8DDB-9BDEF0E1A097}"/>
    <dgm:cxn modelId="{34E56348-BCAA-4616-8C8E-5BBFE5815D0A}" type="presParOf" srcId="{95D05281-393A-4857-A7F3-EF4B06007AD5}" destId="{A53EE587-71D5-4EED-AA51-78DD729DF529}" srcOrd="0" destOrd="0" presId="urn:microsoft.com/office/officeart/2005/8/layout/hierarchy4"/>
    <dgm:cxn modelId="{FE4FF38B-0320-4020-B1B0-DD5A354A3BF4}" type="presParOf" srcId="{A53EE587-71D5-4EED-AA51-78DD729DF529}" destId="{201B78AB-3B3B-4592-8247-E0F629BB4AD8}" srcOrd="0" destOrd="0" presId="urn:microsoft.com/office/officeart/2005/8/layout/hierarchy4"/>
    <dgm:cxn modelId="{B83392E7-F1AA-4897-8915-95A918A56044}" type="presParOf" srcId="{A53EE587-71D5-4EED-AA51-78DD729DF529}" destId="{44A8C02D-BDEF-48E7-94FD-4D3C3DE2C3CB}" srcOrd="1" destOrd="0" presId="urn:microsoft.com/office/officeart/2005/8/layout/hierarchy4"/>
    <dgm:cxn modelId="{B2A41EBA-3BC6-4919-BEF0-ACC950869CE0}" type="presParOf" srcId="{95D05281-393A-4857-A7F3-EF4B06007AD5}" destId="{8E500D96-B45A-40F5-B859-8412CEF60395}" srcOrd="1" destOrd="0" presId="urn:microsoft.com/office/officeart/2005/8/layout/hierarchy4"/>
    <dgm:cxn modelId="{61AD31D1-C8F3-4BFB-A7C3-6D90BDB6A857}" type="presParOf" srcId="{95D05281-393A-4857-A7F3-EF4B06007AD5}" destId="{92D51A12-73F8-4E95-9AC6-5A00BE9D4A89}" srcOrd="2" destOrd="0" presId="urn:microsoft.com/office/officeart/2005/8/layout/hierarchy4"/>
    <dgm:cxn modelId="{0506AE05-DD30-4A17-AC58-F2D430900EF0}" type="presParOf" srcId="{92D51A12-73F8-4E95-9AC6-5A00BE9D4A89}" destId="{259D958B-0482-45D5-A7B0-1D2D8DAE6094}" srcOrd="0" destOrd="0" presId="urn:microsoft.com/office/officeart/2005/8/layout/hierarchy4"/>
    <dgm:cxn modelId="{640C1BDE-8BEC-49B2-9F75-275130906676}" type="presParOf" srcId="{92D51A12-73F8-4E95-9AC6-5A00BE9D4A89}" destId="{363E8398-FD92-403C-BDA0-BFD9E8F76D95}" srcOrd="1" destOrd="0" presId="urn:microsoft.com/office/officeart/2005/8/layout/hierarchy4"/>
    <dgm:cxn modelId="{4ACCD352-E3E3-407B-9C86-D2AAAB6DB3B4}" type="presParOf" srcId="{95D05281-393A-4857-A7F3-EF4B06007AD5}" destId="{5F09A949-83CA-455E-9AF5-9679A1BAB19F}" srcOrd="3" destOrd="0" presId="urn:microsoft.com/office/officeart/2005/8/layout/hierarchy4"/>
    <dgm:cxn modelId="{83D36B81-DD0A-4681-B1F7-3F7888D3F432}" type="presParOf" srcId="{95D05281-393A-4857-A7F3-EF4B06007AD5}" destId="{9D32F4A7-5970-4034-81E2-864F8DC8894F}" srcOrd="4" destOrd="0" presId="urn:microsoft.com/office/officeart/2005/8/layout/hierarchy4"/>
    <dgm:cxn modelId="{5A9B3742-9B26-44C7-BE62-B1A4E8F8B84C}" type="presParOf" srcId="{9D32F4A7-5970-4034-81E2-864F8DC8894F}" destId="{91915467-EC6F-46B0-A9C4-30D3C0F65688}" srcOrd="0" destOrd="0" presId="urn:microsoft.com/office/officeart/2005/8/layout/hierarchy4"/>
    <dgm:cxn modelId="{25B1907D-BEFB-43F7-A3D0-289B51D1253D}" type="presParOf" srcId="{9D32F4A7-5970-4034-81E2-864F8DC8894F}" destId="{D331BE2C-A78D-4BA8-81C7-114987E729D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F1E0C9-C4BA-49D9-9F70-6A86C100EB1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E04BFB0-558B-45BF-9DA3-389B4E0BE07B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800" dirty="0"/>
            <a:t> </a:t>
          </a:r>
          <a:r>
            <a:rPr lang="fr-FR" sz="1800" dirty="0">
              <a:latin typeface="Century Gothic" panose="020B0502020202020204" pitchFamily="34" charset="0"/>
            </a:rPr>
            <a:t>La relégation</a:t>
          </a:r>
          <a:r>
            <a:rPr lang="fr-FR" sz="1600" dirty="0">
              <a:latin typeface="Century Gothic" panose="020B0502020202020204" pitchFamily="34" charset="0"/>
            </a:rPr>
            <a:t>;</a:t>
          </a:r>
        </a:p>
      </dgm:t>
    </dgm:pt>
    <dgm:pt modelId="{25998D52-C342-487B-AA83-7209D43B6B00}" type="parTrans" cxnId="{86B9004C-84A3-4180-BC0B-1A5319F52E11}">
      <dgm:prSet/>
      <dgm:spPr/>
      <dgm:t>
        <a:bodyPr/>
        <a:lstStyle/>
        <a:p>
          <a:endParaRPr lang="fr-FR"/>
        </a:p>
      </dgm:t>
    </dgm:pt>
    <dgm:pt modelId="{6706D7C4-4900-4A59-8266-2F680543B0DF}" type="sibTrans" cxnId="{86B9004C-84A3-4180-BC0B-1A5319F52E11}">
      <dgm:prSet/>
      <dgm:spPr/>
      <dgm:t>
        <a:bodyPr/>
        <a:lstStyle/>
        <a:p>
          <a:endParaRPr lang="fr-FR"/>
        </a:p>
      </dgm:t>
    </dgm:pt>
    <dgm:pt modelId="{23D0E04C-A10B-48BC-ABBB-43981A480459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600" dirty="0">
              <a:latin typeface="Century Gothic" panose="020B0502020202020204" pitchFamily="34" charset="0"/>
            </a:rPr>
            <a:t> </a:t>
          </a:r>
          <a:r>
            <a:rPr lang="fr-FR" sz="1800" dirty="0">
              <a:latin typeface="Century Gothic" panose="020B0502020202020204" pitchFamily="34" charset="0"/>
            </a:rPr>
            <a:t>L'obligation de résider dans un lieu déterminé;</a:t>
          </a:r>
        </a:p>
      </dgm:t>
    </dgm:pt>
    <dgm:pt modelId="{754ABCDF-E341-454A-A34C-9FA6FF38E5AE}" type="parTrans" cxnId="{52BC8101-D528-4500-BD55-148BF9A4C90C}">
      <dgm:prSet/>
      <dgm:spPr/>
      <dgm:t>
        <a:bodyPr/>
        <a:lstStyle/>
        <a:p>
          <a:endParaRPr lang="fr-FR"/>
        </a:p>
      </dgm:t>
    </dgm:pt>
    <dgm:pt modelId="{77966616-B4B0-4A78-89B4-493971DABEF9}" type="sibTrans" cxnId="{52BC8101-D528-4500-BD55-148BF9A4C90C}">
      <dgm:prSet/>
      <dgm:spPr/>
      <dgm:t>
        <a:bodyPr/>
        <a:lstStyle/>
        <a:p>
          <a:endParaRPr lang="fr-FR"/>
        </a:p>
      </dgm:t>
    </dgm:pt>
    <dgm:pt modelId="{884A6649-34B2-4822-8F48-E389DCFD720B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800" dirty="0">
              <a:latin typeface="Century Gothic" panose="020B0502020202020204" pitchFamily="34" charset="0"/>
            </a:rPr>
            <a:t> L'interdiction de séjour</a:t>
          </a:r>
        </a:p>
      </dgm:t>
    </dgm:pt>
    <dgm:pt modelId="{69B865D6-642E-4AEA-853C-FF784EF887EF}" type="parTrans" cxnId="{05318DCF-8743-4ED1-B90E-3D8F8DDAA277}">
      <dgm:prSet/>
      <dgm:spPr/>
      <dgm:t>
        <a:bodyPr/>
        <a:lstStyle/>
        <a:p>
          <a:endParaRPr lang="fr-FR"/>
        </a:p>
      </dgm:t>
    </dgm:pt>
    <dgm:pt modelId="{F3F0F3F2-BE1C-4D7D-BA7D-C2126620A7D9}" type="sibTrans" cxnId="{05318DCF-8743-4ED1-B90E-3D8F8DDAA277}">
      <dgm:prSet/>
      <dgm:spPr/>
      <dgm:t>
        <a:bodyPr/>
        <a:lstStyle/>
        <a:p>
          <a:endParaRPr lang="fr-FR"/>
        </a:p>
      </dgm:t>
    </dgm:pt>
    <dgm:pt modelId="{71467BC5-9D1A-4BC9-9138-3972B8547DFC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600" kern="1200" dirty="0">
              <a:latin typeface="Century Gothic" panose="020B0502020202020204" pitchFamily="34" charset="0"/>
            </a:rPr>
            <a:t> </a:t>
          </a:r>
          <a:r>
            <a:rPr lang="fr-FR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 pitchFamily="34" charset="0"/>
              <a:ea typeface="+mn-ea"/>
              <a:cs typeface="+mn-cs"/>
            </a:rPr>
            <a:t>L'internement judiciaire dans un établissement psychiatrique</a:t>
          </a:r>
          <a:r>
            <a:rPr lang="fr-FR" sz="1600" kern="1200" dirty="0">
              <a:latin typeface="Century Gothic" panose="020B0502020202020204" pitchFamily="34" charset="0"/>
            </a:rPr>
            <a:t>;</a:t>
          </a:r>
        </a:p>
      </dgm:t>
    </dgm:pt>
    <dgm:pt modelId="{960AF3DD-632C-4CDD-8D00-4EF6DC8B2938}" type="parTrans" cxnId="{BF486A86-372B-4FDF-943C-545D41F889E2}">
      <dgm:prSet/>
      <dgm:spPr/>
      <dgm:t>
        <a:bodyPr/>
        <a:lstStyle/>
        <a:p>
          <a:endParaRPr lang="fr-FR"/>
        </a:p>
      </dgm:t>
    </dgm:pt>
    <dgm:pt modelId="{FCBEF2F1-CC01-4277-A93D-D78D2CEADF35}" type="sibTrans" cxnId="{BF486A86-372B-4FDF-943C-545D41F889E2}">
      <dgm:prSet/>
      <dgm:spPr/>
      <dgm:t>
        <a:bodyPr/>
        <a:lstStyle/>
        <a:p>
          <a:endParaRPr lang="fr-FR"/>
        </a:p>
      </dgm:t>
    </dgm:pt>
    <dgm:pt modelId="{6EFCB620-C178-4E7F-A93F-18044F4B5AC4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800" dirty="0">
              <a:latin typeface="Century Gothic" panose="020B0502020202020204" pitchFamily="34" charset="0"/>
            </a:rPr>
            <a:t> Le placement judiciaire dans un établissement thérapeutique</a:t>
          </a:r>
          <a:r>
            <a:rPr lang="fr-FR" sz="1600" dirty="0">
              <a:latin typeface="Century Gothic" panose="020B0502020202020204" pitchFamily="34" charset="0"/>
            </a:rPr>
            <a:t>;</a:t>
          </a:r>
        </a:p>
      </dgm:t>
    </dgm:pt>
    <dgm:pt modelId="{31D17ADA-F5CE-4C41-8CE4-9C5278A3400B}" type="parTrans" cxnId="{3F366A56-E4F3-49A9-A05C-B1C14AF7818F}">
      <dgm:prSet/>
      <dgm:spPr/>
      <dgm:t>
        <a:bodyPr/>
        <a:lstStyle/>
        <a:p>
          <a:endParaRPr lang="fr-FR"/>
        </a:p>
      </dgm:t>
    </dgm:pt>
    <dgm:pt modelId="{F41393BB-5763-4C76-BB7E-D54B107A3980}" type="sibTrans" cxnId="{3F366A56-E4F3-49A9-A05C-B1C14AF7818F}">
      <dgm:prSet/>
      <dgm:spPr/>
      <dgm:t>
        <a:bodyPr/>
        <a:lstStyle/>
        <a:p>
          <a:endParaRPr lang="fr-FR"/>
        </a:p>
      </dgm:t>
    </dgm:pt>
    <dgm:pt modelId="{BC4E7BC1-DB8E-4C79-BA72-22217A5B3A81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800" dirty="0">
              <a:latin typeface="Century Gothic" panose="020B0502020202020204" pitchFamily="34" charset="0"/>
            </a:rPr>
            <a:t>Le placement judiciaire dans une colonie agricole</a:t>
          </a:r>
          <a:r>
            <a:rPr lang="fr-FR" sz="1600" dirty="0">
              <a:latin typeface="Century Gothic" panose="020B0502020202020204" pitchFamily="34" charset="0"/>
            </a:rPr>
            <a:t>;</a:t>
          </a:r>
        </a:p>
      </dgm:t>
    </dgm:pt>
    <dgm:pt modelId="{ECF8A680-52C0-4F81-A3C9-CCCF85DEFB63}" type="parTrans" cxnId="{ABE9BBA7-CF39-4C1A-A5CC-32995B85AD2F}">
      <dgm:prSet/>
      <dgm:spPr/>
      <dgm:t>
        <a:bodyPr/>
        <a:lstStyle/>
        <a:p>
          <a:endParaRPr lang="fr-FR"/>
        </a:p>
      </dgm:t>
    </dgm:pt>
    <dgm:pt modelId="{89EE44F4-00B5-43F8-9191-6F791D8BEF09}" type="sibTrans" cxnId="{ABE9BBA7-CF39-4C1A-A5CC-32995B85AD2F}">
      <dgm:prSet/>
      <dgm:spPr/>
      <dgm:t>
        <a:bodyPr/>
        <a:lstStyle/>
        <a:p>
          <a:endParaRPr lang="fr-FR"/>
        </a:p>
      </dgm:t>
    </dgm:pt>
    <dgm:pt modelId="{187402A7-D925-44FE-A1D7-06371144DE7A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600" dirty="0">
              <a:latin typeface="Century Gothic" panose="020B0502020202020204" pitchFamily="34" charset="0"/>
            </a:rPr>
            <a:t> </a:t>
          </a:r>
          <a:r>
            <a:rPr lang="fr-FR" sz="1800" dirty="0">
              <a:latin typeface="Century Gothic" panose="020B0502020202020204" pitchFamily="34" charset="0"/>
            </a:rPr>
            <a:t>L’incapacité d’exercer toutes fonctions ou emplois publics</a:t>
          </a:r>
          <a:r>
            <a:rPr lang="fr-FR" sz="1600" dirty="0">
              <a:latin typeface="Century Gothic" panose="020B0502020202020204" pitchFamily="34" charset="0"/>
            </a:rPr>
            <a:t>;</a:t>
          </a:r>
        </a:p>
      </dgm:t>
    </dgm:pt>
    <dgm:pt modelId="{D934FC11-4DC4-4AFC-81B2-FB4BA201F310}" type="parTrans" cxnId="{2D182C4C-4526-4033-8C8A-5A3DB4B85F68}">
      <dgm:prSet/>
      <dgm:spPr/>
      <dgm:t>
        <a:bodyPr/>
        <a:lstStyle/>
        <a:p>
          <a:endParaRPr lang="fr-FR"/>
        </a:p>
      </dgm:t>
    </dgm:pt>
    <dgm:pt modelId="{2DF977F5-E6AB-4D13-9E6B-83500335539C}" type="sibTrans" cxnId="{2D182C4C-4526-4033-8C8A-5A3DB4B85F68}">
      <dgm:prSet/>
      <dgm:spPr/>
      <dgm:t>
        <a:bodyPr/>
        <a:lstStyle/>
        <a:p>
          <a:endParaRPr lang="fr-FR"/>
        </a:p>
      </dgm:t>
    </dgm:pt>
    <dgm:pt modelId="{1410ED75-EC67-415E-9D1A-477E63DF1CC3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800" dirty="0">
              <a:latin typeface="Century Gothic" panose="020B0502020202020204" pitchFamily="34" charset="0"/>
            </a:rPr>
            <a:t> L'interdiction    d'exercer    toute    profession,    activité    ou    art, subordonnés ou non à une autorisation administrative;</a:t>
          </a:r>
        </a:p>
      </dgm:t>
    </dgm:pt>
    <dgm:pt modelId="{4DB74BFB-E8FF-45A4-A23C-A5D01CD3EE6E}" type="parTrans" cxnId="{60FFA290-DEF7-4D0C-B14D-D2341D6C98B8}">
      <dgm:prSet/>
      <dgm:spPr/>
      <dgm:t>
        <a:bodyPr/>
        <a:lstStyle/>
        <a:p>
          <a:endParaRPr lang="fr-FR"/>
        </a:p>
      </dgm:t>
    </dgm:pt>
    <dgm:pt modelId="{31AAC905-D517-4408-8658-213E23547E75}" type="sibTrans" cxnId="{60FFA290-DEF7-4D0C-B14D-D2341D6C98B8}">
      <dgm:prSet/>
      <dgm:spPr/>
      <dgm:t>
        <a:bodyPr/>
        <a:lstStyle/>
        <a:p>
          <a:endParaRPr lang="fr-FR"/>
        </a:p>
      </dgm:t>
    </dgm:pt>
    <dgm:pt modelId="{328EAB16-6B2B-4FCF-86E5-9071F1BDD2D6}">
      <dgm:prSet phldrT="[Texte]" custT="1"/>
      <dgm:spPr/>
      <dgm:t>
        <a:bodyPr/>
        <a:lstStyle/>
        <a:p>
          <a:pPr>
            <a:lnSpc>
              <a:spcPct val="150000"/>
            </a:lnSpc>
          </a:pPr>
          <a:r>
            <a:rPr lang="fr-FR" sz="1600" dirty="0">
              <a:latin typeface="Century Gothic" panose="020B0502020202020204" pitchFamily="34" charset="0"/>
            </a:rPr>
            <a:t> </a:t>
          </a:r>
        </a:p>
        <a:p>
          <a:pPr>
            <a:lnSpc>
              <a:spcPct val="150000"/>
            </a:lnSpc>
          </a:pPr>
          <a:r>
            <a:rPr lang="fr-FR" sz="1800" dirty="0">
              <a:latin typeface="Century Gothic" panose="020B0502020202020204" pitchFamily="34" charset="0"/>
            </a:rPr>
            <a:t>La déchéance des droits de puissance paternelle</a:t>
          </a:r>
        </a:p>
      </dgm:t>
    </dgm:pt>
    <dgm:pt modelId="{E0CC1E3A-B9D4-44C0-A275-6037118FE956}" type="parTrans" cxnId="{A7923C24-7CD3-4629-8AC6-60F1CF24AC58}">
      <dgm:prSet/>
      <dgm:spPr/>
      <dgm:t>
        <a:bodyPr/>
        <a:lstStyle/>
        <a:p>
          <a:endParaRPr lang="fr-FR"/>
        </a:p>
      </dgm:t>
    </dgm:pt>
    <dgm:pt modelId="{5A73EAB2-0C2A-447C-9A73-BAB2D34B7C83}" type="sibTrans" cxnId="{A7923C24-7CD3-4629-8AC6-60F1CF24AC58}">
      <dgm:prSet/>
      <dgm:spPr/>
      <dgm:t>
        <a:bodyPr/>
        <a:lstStyle/>
        <a:p>
          <a:endParaRPr lang="fr-FR"/>
        </a:p>
      </dgm:t>
    </dgm:pt>
    <dgm:pt modelId="{46275034-A5F6-4C9A-B4CE-155405C403B9}">
      <dgm:prSet phldrT="[Texte]" custT="1"/>
      <dgm:spPr/>
      <dgm:t>
        <a:bodyPr/>
        <a:lstStyle/>
        <a:p>
          <a:r>
            <a:rPr lang="fr-FR" sz="2000" b="1" dirty="0">
              <a:solidFill>
                <a:sysClr val="windowText" lastClr="000000"/>
              </a:solidFill>
              <a:latin typeface="Century Gothic" panose="020B0502020202020204" pitchFamily="34" charset="0"/>
            </a:rPr>
            <a:t>Les mesures de sûreté personnelles </a:t>
          </a:r>
        </a:p>
      </dgm:t>
    </dgm:pt>
    <dgm:pt modelId="{DC8CE2D1-A664-4804-8EFC-41DCAE7E53F3}" type="sibTrans" cxnId="{AD2E1AA1-7258-438B-8E94-A6D5A79C4831}">
      <dgm:prSet/>
      <dgm:spPr/>
      <dgm:t>
        <a:bodyPr/>
        <a:lstStyle/>
        <a:p>
          <a:endParaRPr lang="fr-FR"/>
        </a:p>
      </dgm:t>
    </dgm:pt>
    <dgm:pt modelId="{8B099058-4DFB-4EA0-BA03-CDE414A254DC}" type="parTrans" cxnId="{AD2E1AA1-7258-438B-8E94-A6D5A79C4831}">
      <dgm:prSet/>
      <dgm:spPr/>
      <dgm:t>
        <a:bodyPr/>
        <a:lstStyle/>
        <a:p>
          <a:endParaRPr lang="fr-FR"/>
        </a:p>
      </dgm:t>
    </dgm:pt>
    <dgm:pt modelId="{D6C9211A-AC94-4EFC-9279-3892B57A02BE}" type="pres">
      <dgm:prSet presAssocID="{D0F1E0C9-C4BA-49D9-9F70-6A86C100EB13}" presName="vert0" presStyleCnt="0">
        <dgm:presLayoutVars>
          <dgm:dir/>
          <dgm:animOne val="branch"/>
          <dgm:animLvl val="lvl"/>
        </dgm:presLayoutVars>
      </dgm:prSet>
      <dgm:spPr/>
    </dgm:pt>
    <dgm:pt modelId="{30E78A76-DA03-475A-A002-F0805AFF2666}" type="pres">
      <dgm:prSet presAssocID="{46275034-A5F6-4C9A-B4CE-155405C403B9}" presName="thickLine" presStyleLbl="alignNode1" presStyleIdx="0" presStyleCnt="1"/>
      <dgm:spPr/>
    </dgm:pt>
    <dgm:pt modelId="{1A51C8D8-1D36-4E97-BF03-A553BDB5E135}" type="pres">
      <dgm:prSet presAssocID="{46275034-A5F6-4C9A-B4CE-155405C403B9}" presName="horz1" presStyleCnt="0"/>
      <dgm:spPr/>
    </dgm:pt>
    <dgm:pt modelId="{50E387B3-E2BE-484E-B1B4-E9BB7C7211B8}" type="pres">
      <dgm:prSet presAssocID="{46275034-A5F6-4C9A-B4CE-155405C403B9}" presName="tx1" presStyleLbl="revTx" presStyleIdx="0" presStyleCnt="10"/>
      <dgm:spPr/>
    </dgm:pt>
    <dgm:pt modelId="{FBD1B820-E5CD-40F7-84E5-647365B45279}" type="pres">
      <dgm:prSet presAssocID="{46275034-A5F6-4C9A-B4CE-155405C403B9}" presName="vert1" presStyleCnt="0"/>
      <dgm:spPr/>
    </dgm:pt>
    <dgm:pt modelId="{502E5D80-E508-49BD-9277-0A702CB5F8CE}" type="pres">
      <dgm:prSet presAssocID="{7E04BFB0-558B-45BF-9DA3-389B4E0BE07B}" presName="vertSpace2a" presStyleCnt="0"/>
      <dgm:spPr/>
    </dgm:pt>
    <dgm:pt modelId="{D8FB81D7-CC4E-4D0B-B4EF-BA61E957194F}" type="pres">
      <dgm:prSet presAssocID="{7E04BFB0-558B-45BF-9DA3-389B4E0BE07B}" presName="horz2" presStyleCnt="0"/>
      <dgm:spPr/>
    </dgm:pt>
    <dgm:pt modelId="{E1E04B9C-8DC6-4730-B44E-EAD726D4187E}" type="pres">
      <dgm:prSet presAssocID="{7E04BFB0-558B-45BF-9DA3-389B4E0BE07B}" presName="horzSpace2" presStyleCnt="0"/>
      <dgm:spPr/>
    </dgm:pt>
    <dgm:pt modelId="{375640FA-B319-49D3-9EF6-98A0431106BF}" type="pres">
      <dgm:prSet presAssocID="{7E04BFB0-558B-45BF-9DA3-389B4E0BE07B}" presName="tx2" presStyleLbl="revTx" presStyleIdx="1" presStyleCnt="10"/>
      <dgm:spPr/>
    </dgm:pt>
    <dgm:pt modelId="{7632D356-33F5-4F08-8862-FC686E0E9646}" type="pres">
      <dgm:prSet presAssocID="{7E04BFB0-558B-45BF-9DA3-389B4E0BE07B}" presName="vert2" presStyleCnt="0"/>
      <dgm:spPr/>
    </dgm:pt>
    <dgm:pt modelId="{EC6BFA3C-98CE-48BA-9922-746E2E6D7D7C}" type="pres">
      <dgm:prSet presAssocID="{7E04BFB0-558B-45BF-9DA3-389B4E0BE07B}" presName="thinLine2b" presStyleLbl="callout" presStyleIdx="0" presStyleCnt="9"/>
      <dgm:spPr/>
    </dgm:pt>
    <dgm:pt modelId="{A0F67BCD-6793-44FF-865B-41AEE6667F68}" type="pres">
      <dgm:prSet presAssocID="{7E04BFB0-558B-45BF-9DA3-389B4E0BE07B}" presName="vertSpace2b" presStyleCnt="0"/>
      <dgm:spPr/>
    </dgm:pt>
    <dgm:pt modelId="{A7B8EAC9-9B38-4DDA-B49C-288C6C0E08E1}" type="pres">
      <dgm:prSet presAssocID="{23D0E04C-A10B-48BC-ABBB-43981A480459}" presName="horz2" presStyleCnt="0"/>
      <dgm:spPr/>
    </dgm:pt>
    <dgm:pt modelId="{F0E0B380-0903-44D6-B8A0-89AAED8BE545}" type="pres">
      <dgm:prSet presAssocID="{23D0E04C-A10B-48BC-ABBB-43981A480459}" presName="horzSpace2" presStyleCnt="0"/>
      <dgm:spPr/>
    </dgm:pt>
    <dgm:pt modelId="{CB40E98C-3104-45AD-B457-90FAD2A84CDE}" type="pres">
      <dgm:prSet presAssocID="{23D0E04C-A10B-48BC-ABBB-43981A480459}" presName="tx2" presStyleLbl="revTx" presStyleIdx="2" presStyleCnt="10"/>
      <dgm:spPr/>
    </dgm:pt>
    <dgm:pt modelId="{71F4A9F2-BDA0-43C3-BEEE-E5648C9DC00B}" type="pres">
      <dgm:prSet presAssocID="{23D0E04C-A10B-48BC-ABBB-43981A480459}" presName="vert2" presStyleCnt="0"/>
      <dgm:spPr/>
    </dgm:pt>
    <dgm:pt modelId="{B1B3E377-97FB-4DBA-8BBD-30AB595F0C9B}" type="pres">
      <dgm:prSet presAssocID="{23D0E04C-A10B-48BC-ABBB-43981A480459}" presName="thinLine2b" presStyleLbl="callout" presStyleIdx="1" presStyleCnt="9"/>
      <dgm:spPr/>
    </dgm:pt>
    <dgm:pt modelId="{0FFF1E94-93A1-4B08-B471-258361A0E7A4}" type="pres">
      <dgm:prSet presAssocID="{23D0E04C-A10B-48BC-ABBB-43981A480459}" presName="vertSpace2b" presStyleCnt="0"/>
      <dgm:spPr/>
    </dgm:pt>
    <dgm:pt modelId="{933D6B32-B201-46FF-AF3C-D09689221AC9}" type="pres">
      <dgm:prSet presAssocID="{884A6649-34B2-4822-8F48-E389DCFD720B}" presName="horz2" presStyleCnt="0"/>
      <dgm:spPr/>
    </dgm:pt>
    <dgm:pt modelId="{58E0690F-1637-4906-8488-94570625504F}" type="pres">
      <dgm:prSet presAssocID="{884A6649-34B2-4822-8F48-E389DCFD720B}" presName="horzSpace2" presStyleCnt="0"/>
      <dgm:spPr/>
    </dgm:pt>
    <dgm:pt modelId="{CD52A98A-A233-4CCD-ADB5-67E471C9E627}" type="pres">
      <dgm:prSet presAssocID="{884A6649-34B2-4822-8F48-E389DCFD720B}" presName="tx2" presStyleLbl="revTx" presStyleIdx="3" presStyleCnt="10"/>
      <dgm:spPr/>
    </dgm:pt>
    <dgm:pt modelId="{9955CA7D-84B1-40F7-8A18-FB51CF15C20B}" type="pres">
      <dgm:prSet presAssocID="{884A6649-34B2-4822-8F48-E389DCFD720B}" presName="vert2" presStyleCnt="0"/>
      <dgm:spPr/>
    </dgm:pt>
    <dgm:pt modelId="{51E4FE52-EA51-488E-98A1-BB5B6C63FC75}" type="pres">
      <dgm:prSet presAssocID="{884A6649-34B2-4822-8F48-E389DCFD720B}" presName="thinLine2b" presStyleLbl="callout" presStyleIdx="2" presStyleCnt="9"/>
      <dgm:spPr/>
    </dgm:pt>
    <dgm:pt modelId="{AC0BF98A-33EC-41C8-A1F8-7D56462EA193}" type="pres">
      <dgm:prSet presAssocID="{884A6649-34B2-4822-8F48-E389DCFD720B}" presName="vertSpace2b" presStyleCnt="0"/>
      <dgm:spPr/>
    </dgm:pt>
    <dgm:pt modelId="{89356D2A-2DB8-4B13-A0F7-3F4E4F92CCF5}" type="pres">
      <dgm:prSet presAssocID="{71467BC5-9D1A-4BC9-9138-3972B8547DFC}" presName="horz2" presStyleCnt="0"/>
      <dgm:spPr/>
    </dgm:pt>
    <dgm:pt modelId="{1A53174B-75C0-4177-91A5-1899D23F7CE2}" type="pres">
      <dgm:prSet presAssocID="{71467BC5-9D1A-4BC9-9138-3972B8547DFC}" presName="horzSpace2" presStyleCnt="0"/>
      <dgm:spPr/>
    </dgm:pt>
    <dgm:pt modelId="{A5CAFE7E-CC35-4CE5-8D13-3DC891CFF23E}" type="pres">
      <dgm:prSet presAssocID="{71467BC5-9D1A-4BC9-9138-3972B8547DFC}" presName="tx2" presStyleLbl="revTx" presStyleIdx="4" presStyleCnt="10"/>
      <dgm:spPr/>
    </dgm:pt>
    <dgm:pt modelId="{21B91E1B-D2E1-487E-AEC9-6BF978717A17}" type="pres">
      <dgm:prSet presAssocID="{71467BC5-9D1A-4BC9-9138-3972B8547DFC}" presName="vert2" presStyleCnt="0"/>
      <dgm:spPr/>
    </dgm:pt>
    <dgm:pt modelId="{9CC29720-4260-4CCA-B313-0099E6EC276D}" type="pres">
      <dgm:prSet presAssocID="{71467BC5-9D1A-4BC9-9138-3972B8547DFC}" presName="thinLine2b" presStyleLbl="callout" presStyleIdx="3" presStyleCnt="9"/>
      <dgm:spPr/>
    </dgm:pt>
    <dgm:pt modelId="{4FAA66ED-C837-4F2D-BE2E-9BD016C2A1EC}" type="pres">
      <dgm:prSet presAssocID="{71467BC5-9D1A-4BC9-9138-3972B8547DFC}" presName="vertSpace2b" presStyleCnt="0"/>
      <dgm:spPr/>
    </dgm:pt>
    <dgm:pt modelId="{1842B6AD-E05F-431A-BDEB-72095170D0D6}" type="pres">
      <dgm:prSet presAssocID="{6EFCB620-C178-4E7F-A93F-18044F4B5AC4}" presName="horz2" presStyleCnt="0"/>
      <dgm:spPr/>
    </dgm:pt>
    <dgm:pt modelId="{BA567AF5-77EB-47E9-9E98-4D173FB4FF73}" type="pres">
      <dgm:prSet presAssocID="{6EFCB620-C178-4E7F-A93F-18044F4B5AC4}" presName="horzSpace2" presStyleCnt="0"/>
      <dgm:spPr/>
    </dgm:pt>
    <dgm:pt modelId="{47BE2A2A-A710-4971-8988-1282F90D3D2A}" type="pres">
      <dgm:prSet presAssocID="{6EFCB620-C178-4E7F-A93F-18044F4B5AC4}" presName="tx2" presStyleLbl="revTx" presStyleIdx="5" presStyleCnt="10"/>
      <dgm:spPr/>
    </dgm:pt>
    <dgm:pt modelId="{C64B48C7-83B7-4B4D-8058-DDE7137256EC}" type="pres">
      <dgm:prSet presAssocID="{6EFCB620-C178-4E7F-A93F-18044F4B5AC4}" presName="vert2" presStyleCnt="0"/>
      <dgm:spPr/>
    </dgm:pt>
    <dgm:pt modelId="{28798814-5A68-4C5B-9B45-08FFF77C9D9B}" type="pres">
      <dgm:prSet presAssocID="{6EFCB620-C178-4E7F-A93F-18044F4B5AC4}" presName="thinLine2b" presStyleLbl="callout" presStyleIdx="4" presStyleCnt="9"/>
      <dgm:spPr/>
    </dgm:pt>
    <dgm:pt modelId="{0DD40C4B-852C-44B6-8B3F-CC3C87A45A0F}" type="pres">
      <dgm:prSet presAssocID="{6EFCB620-C178-4E7F-A93F-18044F4B5AC4}" presName="vertSpace2b" presStyleCnt="0"/>
      <dgm:spPr/>
    </dgm:pt>
    <dgm:pt modelId="{7C44B1DD-F1D7-4120-BA08-069CA6EA5394}" type="pres">
      <dgm:prSet presAssocID="{BC4E7BC1-DB8E-4C79-BA72-22217A5B3A81}" presName="horz2" presStyleCnt="0"/>
      <dgm:spPr/>
    </dgm:pt>
    <dgm:pt modelId="{EBA9FCB7-64F9-407E-9477-C7B88EEEE11D}" type="pres">
      <dgm:prSet presAssocID="{BC4E7BC1-DB8E-4C79-BA72-22217A5B3A81}" presName="horzSpace2" presStyleCnt="0"/>
      <dgm:spPr/>
    </dgm:pt>
    <dgm:pt modelId="{8CFBFB35-89EA-48C2-BB09-301EBD045DCA}" type="pres">
      <dgm:prSet presAssocID="{BC4E7BC1-DB8E-4C79-BA72-22217A5B3A81}" presName="tx2" presStyleLbl="revTx" presStyleIdx="6" presStyleCnt="10"/>
      <dgm:spPr/>
    </dgm:pt>
    <dgm:pt modelId="{8F6A33D7-D51E-41CF-9A06-98B2493C006B}" type="pres">
      <dgm:prSet presAssocID="{BC4E7BC1-DB8E-4C79-BA72-22217A5B3A81}" presName="vert2" presStyleCnt="0"/>
      <dgm:spPr/>
    </dgm:pt>
    <dgm:pt modelId="{E62F5343-627A-424D-9327-BBDF535E09FA}" type="pres">
      <dgm:prSet presAssocID="{BC4E7BC1-DB8E-4C79-BA72-22217A5B3A81}" presName="thinLine2b" presStyleLbl="callout" presStyleIdx="5" presStyleCnt="9"/>
      <dgm:spPr/>
    </dgm:pt>
    <dgm:pt modelId="{3FD6C2DC-3256-464B-A68D-1B2FA31CB85D}" type="pres">
      <dgm:prSet presAssocID="{BC4E7BC1-DB8E-4C79-BA72-22217A5B3A81}" presName="vertSpace2b" presStyleCnt="0"/>
      <dgm:spPr/>
    </dgm:pt>
    <dgm:pt modelId="{DDCDF086-3BDD-4E4D-8019-B5C3DBB17E4B}" type="pres">
      <dgm:prSet presAssocID="{187402A7-D925-44FE-A1D7-06371144DE7A}" presName="horz2" presStyleCnt="0"/>
      <dgm:spPr/>
    </dgm:pt>
    <dgm:pt modelId="{1084C241-E9C6-4259-BFE3-4FEAB239484A}" type="pres">
      <dgm:prSet presAssocID="{187402A7-D925-44FE-A1D7-06371144DE7A}" presName="horzSpace2" presStyleCnt="0"/>
      <dgm:spPr/>
    </dgm:pt>
    <dgm:pt modelId="{4222A43D-6BED-426E-A516-6FA73F6C09C0}" type="pres">
      <dgm:prSet presAssocID="{187402A7-D925-44FE-A1D7-06371144DE7A}" presName="tx2" presStyleLbl="revTx" presStyleIdx="7" presStyleCnt="10"/>
      <dgm:spPr/>
    </dgm:pt>
    <dgm:pt modelId="{1F8D3B72-AAB7-4C09-A6BE-54A766AFE18C}" type="pres">
      <dgm:prSet presAssocID="{187402A7-D925-44FE-A1D7-06371144DE7A}" presName="vert2" presStyleCnt="0"/>
      <dgm:spPr/>
    </dgm:pt>
    <dgm:pt modelId="{D526AECD-1901-4776-92E0-F81FD5F54E26}" type="pres">
      <dgm:prSet presAssocID="{187402A7-D925-44FE-A1D7-06371144DE7A}" presName="thinLine2b" presStyleLbl="callout" presStyleIdx="6" presStyleCnt="9"/>
      <dgm:spPr/>
    </dgm:pt>
    <dgm:pt modelId="{3EF7C4D3-2A3A-488F-9604-479FD6BE5976}" type="pres">
      <dgm:prSet presAssocID="{187402A7-D925-44FE-A1D7-06371144DE7A}" presName="vertSpace2b" presStyleCnt="0"/>
      <dgm:spPr/>
    </dgm:pt>
    <dgm:pt modelId="{B7BB0A5B-0CAA-4966-B805-B1CE45F823FE}" type="pres">
      <dgm:prSet presAssocID="{1410ED75-EC67-415E-9D1A-477E63DF1CC3}" presName="horz2" presStyleCnt="0"/>
      <dgm:spPr/>
    </dgm:pt>
    <dgm:pt modelId="{BEE3567B-32E7-4AF4-8164-E1B9C23233DB}" type="pres">
      <dgm:prSet presAssocID="{1410ED75-EC67-415E-9D1A-477E63DF1CC3}" presName="horzSpace2" presStyleCnt="0"/>
      <dgm:spPr/>
    </dgm:pt>
    <dgm:pt modelId="{E331FD9C-1ED6-491B-944F-2624CB431E55}" type="pres">
      <dgm:prSet presAssocID="{1410ED75-EC67-415E-9D1A-477E63DF1CC3}" presName="tx2" presStyleLbl="revTx" presStyleIdx="8" presStyleCnt="10"/>
      <dgm:spPr/>
    </dgm:pt>
    <dgm:pt modelId="{F7C72448-E7A5-469F-866F-54A16C21FD08}" type="pres">
      <dgm:prSet presAssocID="{1410ED75-EC67-415E-9D1A-477E63DF1CC3}" presName="vert2" presStyleCnt="0"/>
      <dgm:spPr/>
    </dgm:pt>
    <dgm:pt modelId="{F1DC1BFD-21CC-4663-B9E9-7DD5254C69C6}" type="pres">
      <dgm:prSet presAssocID="{1410ED75-EC67-415E-9D1A-477E63DF1CC3}" presName="thinLine2b" presStyleLbl="callout" presStyleIdx="7" presStyleCnt="9"/>
      <dgm:spPr/>
    </dgm:pt>
    <dgm:pt modelId="{A12E60DE-6A0D-47C8-BD4C-F174698BDE33}" type="pres">
      <dgm:prSet presAssocID="{1410ED75-EC67-415E-9D1A-477E63DF1CC3}" presName="vertSpace2b" presStyleCnt="0"/>
      <dgm:spPr/>
    </dgm:pt>
    <dgm:pt modelId="{7D9037BA-5939-4529-8AC1-A22148339537}" type="pres">
      <dgm:prSet presAssocID="{328EAB16-6B2B-4FCF-86E5-9071F1BDD2D6}" presName="horz2" presStyleCnt="0"/>
      <dgm:spPr/>
    </dgm:pt>
    <dgm:pt modelId="{BB093748-8A52-492E-9BA4-6E41ACFEDA44}" type="pres">
      <dgm:prSet presAssocID="{328EAB16-6B2B-4FCF-86E5-9071F1BDD2D6}" presName="horzSpace2" presStyleCnt="0"/>
      <dgm:spPr/>
    </dgm:pt>
    <dgm:pt modelId="{799402C7-1A9E-4703-A396-CE9F4CB5ECD2}" type="pres">
      <dgm:prSet presAssocID="{328EAB16-6B2B-4FCF-86E5-9071F1BDD2D6}" presName="tx2" presStyleLbl="revTx" presStyleIdx="9" presStyleCnt="10" custScaleY="116822"/>
      <dgm:spPr/>
    </dgm:pt>
    <dgm:pt modelId="{63146681-F86E-4984-B6EE-A21ADFBA7085}" type="pres">
      <dgm:prSet presAssocID="{328EAB16-6B2B-4FCF-86E5-9071F1BDD2D6}" presName="vert2" presStyleCnt="0"/>
      <dgm:spPr/>
    </dgm:pt>
    <dgm:pt modelId="{4D3EE979-ED04-431A-AFDC-ECBFAD17DDF4}" type="pres">
      <dgm:prSet presAssocID="{328EAB16-6B2B-4FCF-86E5-9071F1BDD2D6}" presName="thinLine2b" presStyleLbl="callout" presStyleIdx="8" presStyleCnt="9"/>
      <dgm:spPr/>
    </dgm:pt>
    <dgm:pt modelId="{17C1723C-59E3-47C7-8C3D-EA7A3BD9DD96}" type="pres">
      <dgm:prSet presAssocID="{328EAB16-6B2B-4FCF-86E5-9071F1BDD2D6}" presName="vertSpace2b" presStyleCnt="0"/>
      <dgm:spPr/>
    </dgm:pt>
  </dgm:ptLst>
  <dgm:cxnLst>
    <dgm:cxn modelId="{52BC8101-D528-4500-BD55-148BF9A4C90C}" srcId="{46275034-A5F6-4C9A-B4CE-155405C403B9}" destId="{23D0E04C-A10B-48BC-ABBB-43981A480459}" srcOrd="1" destOrd="0" parTransId="{754ABCDF-E341-454A-A34C-9FA6FF38E5AE}" sibTransId="{77966616-B4B0-4A78-89B4-493971DABEF9}"/>
    <dgm:cxn modelId="{A7923C24-7CD3-4629-8AC6-60F1CF24AC58}" srcId="{46275034-A5F6-4C9A-B4CE-155405C403B9}" destId="{328EAB16-6B2B-4FCF-86E5-9071F1BDD2D6}" srcOrd="8" destOrd="0" parTransId="{E0CC1E3A-B9D4-44C0-A275-6037118FE956}" sibTransId="{5A73EAB2-0C2A-447C-9A73-BAB2D34B7C83}"/>
    <dgm:cxn modelId="{86B9004C-84A3-4180-BC0B-1A5319F52E11}" srcId="{46275034-A5F6-4C9A-B4CE-155405C403B9}" destId="{7E04BFB0-558B-45BF-9DA3-389B4E0BE07B}" srcOrd="0" destOrd="0" parTransId="{25998D52-C342-487B-AA83-7209D43B6B00}" sibTransId="{6706D7C4-4900-4A59-8266-2F680543B0DF}"/>
    <dgm:cxn modelId="{2D182C4C-4526-4033-8C8A-5A3DB4B85F68}" srcId="{46275034-A5F6-4C9A-B4CE-155405C403B9}" destId="{187402A7-D925-44FE-A1D7-06371144DE7A}" srcOrd="6" destOrd="0" parTransId="{D934FC11-4DC4-4AFC-81B2-FB4BA201F310}" sibTransId="{2DF977F5-E6AB-4D13-9E6B-83500335539C}"/>
    <dgm:cxn modelId="{3F366A56-E4F3-49A9-A05C-B1C14AF7818F}" srcId="{46275034-A5F6-4C9A-B4CE-155405C403B9}" destId="{6EFCB620-C178-4E7F-A93F-18044F4B5AC4}" srcOrd="4" destOrd="0" parTransId="{31D17ADA-F5CE-4C41-8CE4-9C5278A3400B}" sibTransId="{F41393BB-5763-4C76-BB7E-D54B107A3980}"/>
    <dgm:cxn modelId="{AB800783-ECD0-421D-9D59-5B2C2EB01590}" type="presOf" srcId="{328EAB16-6B2B-4FCF-86E5-9071F1BDD2D6}" destId="{799402C7-1A9E-4703-A396-CE9F4CB5ECD2}" srcOrd="0" destOrd="0" presId="urn:microsoft.com/office/officeart/2008/layout/LinedList"/>
    <dgm:cxn modelId="{BF486A86-372B-4FDF-943C-545D41F889E2}" srcId="{46275034-A5F6-4C9A-B4CE-155405C403B9}" destId="{71467BC5-9D1A-4BC9-9138-3972B8547DFC}" srcOrd="3" destOrd="0" parTransId="{960AF3DD-632C-4CDD-8D00-4EF6DC8B2938}" sibTransId="{FCBEF2F1-CC01-4277-A93D-D78D2CEADF35}"/>
    <dgm:cxn modelId="{75D94E8D-A459-491A-8E40-AF7C111EC65D}" type="presOf" srcId="{1410ED75-EC67-415E-9D1A-477E63DF1CC3}" destId="{E331FD9C-1ED6-491B-944F-2624CB431E55}" srcOrd="0" destOrd="0" presId="urn:microsoft.com/office/officeart/2008/layout/LinedList"/>
    <dgm:cxn modelId="{60FFA290-DEF7-4D0C-B14D-D2341D6C98B8}" srcId="{46275034-A5F6-4C9A-B4CE-155405C403B9}" destId="{1410ED75-EC67-415E-9D1A-477E63DF1CC3}" srcOrd="7" destOrd="0" parTransId="{4DB74BFB-E8FF-45A4-A23C-A5D01CD3EE6E}" sibTransId="{31AAC905-D517-4408-8658-213E23547E75}"/>
    <dgm:cxn modelId="{F5449E96-95C5-44D9-B3AA-5466FE04D9DC}" type="presOf" srcId="{884A6649-34B2-4822-8F48-E389DCFD720B}" destId="{CD52A98A-A233-4CCD-ADB5-67E471C9E627}" srcOrd="0" destOrd="0" presId="urn:microsoft.com/office/officeart/2008/layout/LinedList"/>
    <dgm:cxn modelId="{AD2E1AA1-7258-438B-8E94-A6D5A79C4831}" srcId="{D0F1E0C9-C4BA-49D9-9F70-6A86C100EB13}" destId="{46275034-A5F6-4C9A-B4CE-155405C403B9}" srcOrd="0" destOrd="0" parTransId="{8B099058-4DFB-4EA0-BA03-CDE414A254DC}" sibTransId="{DC8CE2D1-A664-4804-8EFC-41DCAE7E53F3}"/>
    <dgm:cxn modelId="{106D4BA1-9C9E-4284-97C1-2BE9476BF7E8}" type="presOf" srcId="{BC4E7BC1-DB8E-4C79-BA72-22217A5B3A81}" destId="{8CFBFB35-89EA-48C2-BB09-301EBD045DCA}" srcOrd="0" destOrd="0" presId="urn:microsoft.com/office/officeart/2008/layout/LinedList"/>
    <dgm:cxn modelId="{365131A4-AB23-41A4-953B-AD228FF328CF}" type="presOf" srcId="{D0F1E0C9-C4BA-49D9-9F70-6A86C100EB13}" destId="{D6C9211A-AC94-4EFC-9279-3892B57A02BE}" srcOrd="0" destOrd="0" presId="urn:microsoft.com/office/officeart/2008/layout/LinedList"/>
    <dgm:cxn modelId="{ABE9BBA7-CF39-4C1A-A5CC-32995B85AD2F}" srcId="{46275034-A5F6-4C9A-B4CE-155405C403B9}" destId="{BC4E7BC1-DB8E-4C79-BA72-22217A5B3A81}" srcOrd="5" destOrd="0" parTransId="{ECF8A680-52C0-4F81-A3C9-CCCF85DEFB63}" sibTransId="{89EE44F4-00B5-43F8-9191-6F791D8BEF09}"/>
    <dgm:cxn modelId="{BA34D4B2-B5EF-4EF6-9A5A-753CF016D916}" type="presOf" srcId="{46275034-A5F6-4C9A-B4CE-155405C403B9}" destId="{50E387B3-E2BE-484E-B1B4-E9BB7C7211B8}" srcOrd="0" destOrd="0" presId="urn:microsoft.com/office/officeart/2008/layout/LinedList"/>
    <dgm:cxn modelId="{37D676BE-F943-4816-905E-5F1766E2A1DC}" type="presOf" srcId="{7E04BFB0-558B-45BF-9DA3-389B4E0BE07B}" destId="{375640FA-B319-49D3-9EF6-98A0431106BF}" srcOrd="0" destOrd="0" presId="urn:microsoft.com/office/officeart/2008/layout/LinedList"/>
    <dgm:cxn modelId="{05318DCF-8743-4ED1-B90E-3D8F8DDAA277}" srcId="{46275034-A5F6-4C9A-B4CE-155405C403B9}" destId="{884A6649-34B2-4822-8F48-E389DCFD720B}" srcOrd="2" destOrd="0" parTransId="{69B865D6-642E-4AEA-853C-FF784EF887EF}" sibTransId="{F3F0F3F2-BE1C-4D7D-BA7D-C2126620A7D9}"/>
    <dgm:cxn modelId="{B95DC3E3-A1BF-45C0-9C1D-A84A55DE843B}" type="presOf" srcId="{6EFCB620-C178-4E7F-A93F-18044F4B5AC4}" destId="{47BE2A2A-A710-4971-8988-1282F90D3D2A}" srcOrd="0" destOrd="0" presId="urn:microsoft.com/office/officeart/2008/layout/LinedList"/>
    <dgm:cxn modelId="{35B85CF1-19DE-4CCB-A088-CD39F4E39D01}" type="presOf" srcId="{187402A7-D925-44FE-A1D7-06371144DE7A}" destId="{4222A43D-6BED-426E-A516-6FA73F6C09C0}" srcOrd="0" destOrd="0" presId="urn:microsoft.com/office/officeart/2008/layout/LinedList"/>
    <dgm:cxn modelId="{2E9FEBF4-8303-4FFE-AA64-08F03A83A899}" type="presOf" srcId="{71467BC5-9D1A-4BC9-9138-3972B8547DFC}" destId="{A5CAFE7E-CC35-4CE5-8D13-3DC891CFF23E}" srcOrd="0" destOrd="0" presId="urn:microsoft.com/office/officeart/2008/layout/LinedList"/>
    <dgm:cxn modelId="{269ECEFF-5ABA-4959-9CCB-79734BA54DE8}" type="presOf" srcId="{23D0E04C-A10B-48BC-ABBB-43981A480459}" destId="{CB40E98C-3104-45AD-B457-90FAD2A84CDE}" srcOrd="0" destOrd="0" presId="urn:microsoft.com/office/officeart/2008/layout/LinedList"/>
    <dgm:cxn modelId="{EA61F2E4-2482-4C7E-805B-38B314DD519B}" type="presParOf" srcId="{D6C9211A-AC94-4EFC-9279-3892B57A02BE}" destId="{30E78A76-DA03-475A-A002-F0805AFF2666}" srcOrd="0" destOrd="0" presId="urn:microsoft.com/office/officeart/2008/layout/LinedList"/>
    <dgm:cxn modelId="{73955AFD-57AA-4E1A-815D-30FDBC48289A}" type="presParOf" srcId="{D6C9211A-AC94-4EFC-9279-3892B57A02BE}" destId="{1A51C8D8-1D36-4E97-BF03-A553BDB5E135}" srcOrd="1" destOrd="0" presId="urn:microsoft.com/office/officeart/2008/layout/LinedList"/>
    <dgm:cxn modelId="{1A92D08F-D5E9-4A0B-8CF4-2CE5DECB4ACD}" type="presParOf" srcId="{1A51C8D8-1D36-4E97-BF03-A553BDB5E135}" destId="{50E387B3-E2BE-484E-B1B4-E9BB7C7211B8}" srcOrd="0" destOrd="0" presId="urn:microsoft.com/office/officeart/2008/layout/LinedList"/>
    <dgm:cxn modelId="{A2C5B90E-4DDE-4B12-99AA-D57563B756FE}" type="presParOf" srcId="{1A51C8D8-1D36-4E97-BF03-A553BDB5E135}" destId="{FBD1B820-E5CD-40F7-84E5-647365B45279}" srcOrd="1" destOrd="0" presId="urn:microsoft.com/office/officeart/2008/layout/LinedList"/>
    <dgm:cxn modelId="{EC287E12-F182-4087-AE87-0A7E2C30A28F}" type="presParOf" srcId="{FBD1B820-E5CD-40F7-84E5-647365B45279}" destId="{502E5D80-E508-49BD-9277-0A702CB5F8CE}" srcOrd="0" destOrd="0" presId="urn:microsoft.com/office/officeart/2008/layout/LinedList"/>
    <dgm:cxn modelId="{07C511E0-F8EF-4137-8089-0CA9AFB9DB2B}" type="presParOf" srcId="{FBD1B820-E5CD-40F7-84E5-647365B45279}" destId="{D8FB81D7-CC4E-4D0B-B4EF-BA61E957194F}" srcOrd="1" destOrd="0" presId="urn:microsoft.com/office/officeart/2008/layout/LinedList"/>
    <dgm:cxn modelId="{EC116E1E-FE5C-440D-B5B1-AEE9E07D523E}" type="presParOf" srcId="{D8FB81D7-CC4E-4D0B-B4EF-BA61E957194F}" destId="{E1E04B9C-8DC6-4730-B44E-EAD726D4187E}" srcOrd="0" destOrd="0" presId="urn:microsoft.com/office/officeart/2008/layout/LinedList"/>
    <dgm:cxn modelId="{0A0591D8-7EF6-4AEC-8F20-9045C918AD64}" type="presParOf" srcId="{D8FB81D7-CC4E-4D0B-B4EF-BA61E957194F}" destId="{375640FA-B319-49D3-9EF6-98A0431106BF}" srcOrd="1" destOrd="0" presId="urn:microsoft.com/office/officeart/2008/layout/LinedList"/>
    <dgm:cxn modelId="{33C93EA9-BA78-45DE-9E68-03D5F88DFDFD}" type="presParOf" srcId="{D8FB81D7-CC4E-4D0B-B4EF-BA61E957194F}" destId="{7632D356-33F5-4F08-8862-FC686E0E9646}" srcOrd="2" destOrd="0" presId="urn:microsoft.com/office/officeart/2008/layout/LinedList"/>
    <dgm:cxn modelId="{439F6858-B252-404B-BEBA-C7919F632612}" type="presParOf" srcId="{FBD1B820-E5CD-40F7-84E5-647365B45279}" destId="{EC6BFA3C-98CE-48BA-9922-746E2E6D7D7C}" srcOrd="2" destOrd="0" presId="urn:microsoft.com/office/officeart/2008/layout/LinedList"/>
    <dgm:cxn modelId="{20015A32-342D-410D-9B32-03810A15FE8D}" type="presParOf" srcId="{FBD1B820-E5CD-40F7-84E5-647365B45279}" destId="{A0F67BCD-6793-44FF-865B-41AEE6667F68}" srcOrd="3" destOrd="0" presId="urn:microsoft.com/office/officeart/2008/layout/LinedList"/>
    <dgm:cxn modelId="{AE56BAC7-D9D8-4C27-AE0F-AF313514193A}" type="presParOf" srcId="{FBD1B820-E5CD-40F7-84E5-647365B45279}" destId="{A7B8EAC9-9B38-4DDA-B49C-288C6C0E08E1}" srcOrd="4" destOrd="0" presId="urn:microsoft.com/office/officeart/2008/layout/LinedList"/>
    <dgm:cxn modelId="{96504AF1-6A7E-4ED9-8888-8371131E98FC}" type="presParOf" srcId="{A7B8EAC9-9B38-4DDA-B49C-288C6C0E08E1}" destId="{F0E0B380-0903-44D6-B8A0-89AAED8BE545}" srcOrd="0" destOrd="0" presId="urn:microsoft.com/office/officeart/2008/layout/LinedList"/>
    <dgm:cxn modelId="{26F21583-52C1-4CB4-96EF-A6B834DB986B}" type="presParOf" srcId="{A7B8EAC9-9B38-4DDA-B49C-288C6C0E08E1}" destId="{CB40E98C-3104-45AD-B457-90FAD2A84CDE}" srcOrd="1" destOrd="0" presId="urn:microsoft.com/office/officeart/2008/layout/LinedList"/>
    <dgm:cxn modelId="{42F19301-5445-47EC-B01A-23ED81A464A3}" type="presParOf" srcId="{A7B8EAC9-9B38-4DDA-B49C-288C6C0E08E1}" destId="{71F4A9F2-BDA0-43C3-BEEE-E5648C9DC00B}" srcOrd="2" destOrd="0" presId="urn:microsoft.com/office/officeart/2008/layout/LinedList"/>
    <dgm:cxn modelId="{F7B74850-804F-4D1A-BDAE-B185A2D490C3}" type="presParOf" srcId="{FBD1B820-E5CD-40F7-84E5-647365B45279}" destId="{B1B3E377-97FB-4DBA-8BBD-30AB595F0C9B}" srcOrd="5" destOrd="0" presId="urn:microsoft.com/office/officeart/2008/layout/LinedList"/>
    <dgm:cxn modelId="{378CEB65-E1F6-4A32-BBD1-05A8BEB617B5}" type="presParOf" srcId="{FBD1B820-E5CD-40F7-84E5-647365B45279}" destId="{0FFF1E94-93A1-4B08-B471-258361A0E7A4}" srcOrd="6" destOrd="0" presId="urn:microsoft.com/office/officeart/2008/layout/LinedList"/>
    <dgm:cxn modelId="{D1800ED5-04C1-4FA0-B468-036B353DD248}" type="presParOf" srcId="{FBD1B820-E5CD-40F7-84E5-647365B45279}" destId="{933D6B32-B201-46FF-AF3C-D09689221AC9}" srcOrd="7" destOrd="0" presId="urn:microsoft.com/office/officeart/2008/layout/LinedList"/>
    <dgm:cxn modelId="{70166E9E-DFB7-4C02-BBDF-09C1F7EF5DA7}" type="presParOf" srcId="{933D6B32-B201-46FF-AF3C-D09689221AC9}" destId="{58E0690F-1637-4906-8488-94570625504F}" srcOrd="0" destOrd="0" presId="urn:microsoft.com/office/officeart/2008/layout/LinedList"/>
    <dgm:cxn modelId="{1AD8C29F-049E-4B7C-B5C7-DF1E0088BC19}" type="presParOf" srcId="{933D6B32-B201-46FF-AF3C-D09689221AC9}" destId="{CD52A98A-A233-4CCD-ADB5-67E471C9E627}" srcOrd="1" destOrd="0" presId="urn:microsoft.com/office/officeart/2008/layout/LinedList"/>
    <dgm:cxn modelId="{8D2FD1C6-6092-424D-B64E-AC3A50524FC9}" type="presParOf" srcId="{933D6B32-B201-46FF-AF3C-D09689221AC9}" destId="{9955CA7D-84B1-40F7-8A18-FB51CF15C20B}" srcOrd="2" destOrd="0" presId="urn:microsoft.com/office/officeart/2008/layout/LinedList"/>
    <dgm:cxn modelId="{B5950051-EFC1-43AA-B022-285B207BD71C}" type="presParOf" srcId="{FBD1B820-E5CD-40F7-84E5-647365B45279}" destId="{51E4FE52-EA51-488E-98A1-BB5B6C63FC75}" srcOrd="8" destOrd="0" presId="urn:microsoft.com/office/officeart/2008/layout/LinedList"/>
    <dgm:cxn modelId="{0DA8E68A-E4B8-4376-847E-953CE3EDE598}" type="presParOf" srcId="{FBD1B820-E5CD-40F7-84E5-647365B45279}" destId="{AC0BF98A-33EC-41C8-A1F8-7D56462EA193}" srcOrd="9" destOrd="0" presId="urn:microsoft.com/office/officeart/2008/layout/LinedList"/>
    <dgm:cxn modelId="{0AF71576-BEB1-4306-8E48-0DFA4D5D3882}" type="presParOf" srcId="{FBD1B820-E5CD-40F7-84E5-647365B45279}" destId="{89356D2A-2DB8-4B13-A0F7-3F4E4F92CCF5}" srcOrd="10" destOrd="0" presId="urn:microsoft.com/office/officeart/2008/layout/LinedList"/>
    <dgm:cxn modelId="{79285304-D1A9-41DA-8929-E8EE8C6218AA}" type="presParOf" srcId="{89356D2A-2DB8-4B13-A0F7-3F4E4F92CCF5}" destId="{1A53174B-75C0-4177-91A5-1899D23F7CE2}" srcOrd="0" destOrd="0" presId="urn:microsoft.com/office/officeart/2008/layout/LinedList"/>
    <dgm:cxn modelId="{F186A329-53F0-418C-A3CC-8BCBFCF90B64}" type="presParOf" srcId="{89356D2A-2DB8-4B13-A0F7-3F4E4F92CCF5}" destId="{A5CAFE7E-CC35-4CE5-8D13-3DC891CFF23E}" srcOrd="1" destOrd="0" presId="urn:microsoft.com/office/officeart/2008/layout/LinedList"/>
    <dgm:cxn modelId="{100B9CAA-175A-4BD4-A82E-90C798AE74B5}" type="presParOf" srcId="{89356D2A-2DB8-4B13-A0F7-3F4E4F92CCF5}" destId="{21B91E1B-D2E1-487E-AEC9-6BF978717A17}" srcOrd="2" destOrd="0" presId="urn:microsoft.com/office/officeart/2008/layout/LinedList"/>
    <dgm:cxn modelId="{2B44451F-78E0-42C9-AF2C-F40C4A5BB31D}" type="presParOf" srcId="{FBD1B820-E5CD-40F7-84E5-647365B45279}" destId="{9CC29720-4260-4CCA-B313-0099E6EC276D}" srcOrd="11" destOrd="0" presId="urn:microsoft.com/office/officeart/2008/layout/LinedList"/>
    <dgm:cxn modelId="{ABD3A1EA-57C3-440F-AE51-E22E80621877}" type="presParOf" srcId="{FBD1B820-E5CD-40F7-84E5-647365B45279}" destId="{4FAA66ED-C837-4F2D-BE2E-9BD016C2A1EC}" srcOrd="12" destOrd="0" presId="urn:microsoft.com/office/officeart/2008/layout/LinedList"/>
    <dgm:cxn modelId="{B901E53C-3E61-4A24-BB3C-27C0AF274595}" type="presParOf" srcId="{FBD1B820-E5CD-40F7-84E5-647365B45279}" destId="{1842B6AD-E05F-431A-BDEB-72095170D0D6}" srcOrd="13" destOrd="0" presId="urn:microsoft.com/office/officeart/2008/layout/LinedList"/>
    <dgm:cxn modelId="{398ED052-C501-4AB6-9246-0BDA01649EDD}" type="presParOf" srcId="{1842B6AD-E05F-431A-BDEB-72095170D0D6}" destId="{BA567AF5-77EB-47E9-9E98-4D173FB4FF73}" srcOrd="0" destOrd="0" presId="urn:microsoft.com/office/officeart/2008/layout/LinedList"/>
    <dgm:cxn modelId="{6875EF03-F6BB-4925-9328-570205174229}" type="presParOf" srcId="{1842B6AD-E05F-431A-BDEB-72095170D0D6}" destId="{47BE2A2A-A710-4971-8988-1282F90D3D2A}" srcOrd="1" destOrd="0" presId="urn:microsoft.com/office/officeart/2008/layout/LinedList"/>
    <dgm:cxn modelId="{340E962C-02DE-41C5-851B-6D3CEF6A9235}" type="presParOf" srcId="{1842B6AD-E05F-431A-BDEB-72095170D0D6}" destId="{C64B48C7-83B7-4B4D-8058-DDE7137256EC}" srcOrd="2" destOrd="0" presId="urn:microsoft.com/office/officeart/2008/layout/LinedList"/>
    <dgm:cxn modelId="{3B60A6DB-8391-4DD3-BFCC-FCE90F18FA71}" type="presParOf" srcId="{FBD1B820-E5CD-40F7-84E5-647365B45279}" destId="{28798814-5A68-4C5B-9B45-08FFF77C9D9B}" srcOrd="14" destOrd="0" presId="urn:microsoft.com/office/officeart/2008/layout/LinedList"/>
    <dgm:cxn modelId="{6E02B8AD-EC2D-49D8-9801-E3989EEF293A}" type="presParOf" srcId="{FBD1B820-E5CD-40F7-84E5-647365B45279}" destId="{0DD40C4B-852C-44B6-8B3F-CC3C87A45A0F}" srcOrd="15" destOrd="0" presId="urn:microsoft.com/office/officeart/2008/layout/LinedList"/>
    <dgm:cxn modelId="{AA786D30-BFF0-4390-8F33-3F5DB71A86A0}" type="presParOf" srcId="{FBD1B820-E5CD-40F7-84E5-647365B45279}" destId="{7C44B1DD-F1D7-4120-BA08-069CA6EA5394}" srcOrd="16" destOrd="0" presId="urn:microsoft.com/office/officeart/2008/layout/LinedList"/>
    <dgm:cxn modelId="{4674ED6A-FB77-40C7-9E4B-3B8453247A7B}" type="presParOf" srcId="{7C44B1DD-F1D7-4120-BA08-069CA6EA5394}" destId="{EBA9FCB7-64F9-407E-9477-C7B88EEEE11D}" srcOrd="0" destOrd="0" presId="urn:microsoft.com/office/officeart/2008/layout/LinedList"/>
    <dgm:cxn modelId="{DDE25999-A7B0-40C3-A379-98183CD8034E}" type="presParOf" srcId="{7C44B1DD-F1D7-4120-BA08-069CA6EA5394}" destId="{8CFBFB35-89EA-48C2-BB09-301EBD045DCA}" srcOrd="1" destOrd="0" presId="urn:microsoft.com/office/officeart/2008/layout/LinedList"/>
    <dgm:cxn modelId="{F4508427-56DD-4AFD-AB29-D115E3D91555}" type="presParOf" srcId="{7C44B1DD-F1D7-4120-BA08-069CA6EA5394}" destId="{8F6A33D7-D51E-41CF-9A06-98B2493C006B}" srcOrd="2" destOrd="0" presId="urn:microsoft.com/office/officeart/2008/layout/LinedList"/>
    <dgm:cxn modelId="{50C7D837-27A2-4BB7-94C2-8248EE6A46C4}" type="presParOf" srcId="{FBD1B820-E5CD-40F7-84E5-647365B45279}" destId="{E62F5343-627A-424D-9327-BBDF535E09FA}" srcOrd="17" destOrd="0" presId="urn:microsoft.com/office/officeart/2008/layout/LinedList"/>
    <dgm:cxn modelId="{7A4F0446-E3D3-4D33-AE00-EE55CA9AFB2F}" type="presParOf" srcId="{FBD1B820-E5CD-40F7-84E5-647365B45279}" destId="{3FD6C2DC-3256-464B-A68D-1B2FA31CB85D}" srcOrd="18" destOrd="0" presId="urn:microsoft.com/office/officeart/2008/layout/LinedList"/>
    <dgm:cxn modelId="{32CE3EE7-A2BD-42B9-AE87-57C9AC858850}" type="presParOf" srcId="{FBD1B820-E5CD-40F7-84E5-647365B45279}" destId="{DDCDF086-3BDD-4E4D-8019-B5C3DBB17E4B}" srcOrd="19" destOrd="0" presId="urn:microsoft.com/office/officeart/2008/layout/LinedList"/>
    <dgm:cxn modelId="{E3218A79-138A-4850-8CAD-6A42BAA8102A}" type="presParOf" srcId="{DDCDF086-3BDD-4E4D-8019-B5C3DBB17E4B}" destId="{1084C241-E9C6-4259-BFE3-4FEAB239484A}" srcOrd="0" destOrd="0" presId="urn:microsoft.com/office/officeart/2008/layout/LinedList"/>
    <dgm:cxn modelId="{293373E6-D497-44FF-A88D-B2C034ECC2BD}" type="presParOf" srcId="{DDCDF086-3BDD-4E4D-8019-B5C3DBB17E4B}" destId="{4222A43D-6BED-426E-A516-6FA73F6C09C0}" srcOrd="1" destOrd="0" presId="urn:microsoft.com/office/officeart/2008/layout/LinedList"/>
    <dgm:cxn modelId="{20CEA964-C986-41CE-9A72-525D6AE897EB}" type="presParOf" srcId="{DDCDF086-3BDD-4E4D-8019-B5C3DBB17E4B}" destId="{1F8D3B72-AAB7-4C09-A6BE-54A766AFE18C}" srcOrd="2" destOrd="0" presId="urn:microsoft.com/office/officeart/2008/layout/LinedList"/>
    <dgm:cxn modelId="{9D73928A-F3AB-4256-AC70-6094AA664137}" type="presParOf" srcId="{FBD1B820-E5CD-40F7-84E5-647365B45279}" destId="{D526AECD-1901-4776-92E0-F81FD5F54E26}" srcOrd="20" destOrd="0" presId="urn:microsoft.com/office/officeart/2008/layout/LinedList"/>
    <dgm:cxn modelId="{99030270-975F-4321-AA80-06D79EA617C3}" type="presParOf" srcId="{FBD1B820-E5CD-40F7-84E5-647365B45279}" destId="{3EF7C4D3-2A3A-488F-9604-479FD6BE5976}" srcOrd="21" destOrd="0" presId="urn:microsoft.com/office/officeart/2008/layout/LinedList"/>
    <dgm:cxn modelId="{3017D8A7-C579-48A6-97A3-C58136F5B172}" type="presParOf" srcId="{FBD1B820-E5CD-40F7-84E5-647365B45279}" destId="{B7BB0A5B-0CAA-4966-B805-B1CE45F823FE}" srcOrd="22" destOrd="0" presId="urn:microsoft.com/office/officeart/2008/layout/LinedList"/>
    <dgm:cxn modelId="{51AEC8FC-00F1-4DF1-831B-1A79B1B2674D}" type="presParOf" srcId="{B7BB0A5B-0CAA-4966-B805-B1CE45F823FE}" destId="{BEE3567B-32E7-4AF4-8164-E1B9C23233DB}" srcOrd="0" destOrd="0" presId="urn:microsoft.com/office/officeart/2008/layout/LinedList"/>
    <dgm:cxn modelId="{79C17EC5-BFC8-4CC3-B041-916984D5DC0D}" type="presParOf" srcId="{B7BB0A5B-0CAA-4966-B805-B1CE45F823FE}" destId="{E331FD9C-1ED6-491B-944F-2624CB431E55}" srcOrd="1" destOrd="0" presId="urn:microsoft.com/office/officeart/2008/layout/LinedList"/>
    <dgm:cxn modelId="{80FCBFDB-DC7A-4200-9ABA-8F2DE77312FF}" type="presParOf" srcId="{B7BB0A5B-0CAA-4966-B805-B1CE45F823FE}" destId="{F7C72448-E7A5-469F-866F-54A16C21FD08}" srcOrd="2" destOrd="0" presId="urn:microsoft.com/office/officeart/2008/layout/LinedList"/>
    <dgm:cxn modelId="{58D2AC2E-C5EB-470A-A48F-C1F144182F1E}" type="presParOf" srcId="{FBD1B820-E5CD-40F7-84E5-647365B45279}" destId="{F1DC1BFD-21CC-4663-B9E9-7DD5254C69C6}" srcOrd="23" destOrd="0" presId="urn:microsoft.com/office/officeart/2008/layout/LinedList"/>
    <dgm:cxn modelId="{95D70570-E932-4714-A0DF-6F94495B0B9C}" type="presParOf" srcId="{FBD1B820-E5CD-40F7-84E5-647365B45279}" destId="{A12E60DE-6A0D-47C8-BD4C-F174698BDE33}" srcOrd="24" destOrd="0" presId="urn:microsoft.com/office/officeart/2008/layout/LinedList"/>
    <dgm:cxn modelId="{E8013810-38DC-49CA-ABA4-EBFE020D82E0}" type="presParOf" srcId="{FBD1B820-E5CD-40F7-84E5-647365B45279}" destId="{7D9037BA-5939-4529-8AC1-A22148339537}" srcOrd="25" destOrd="0" presId="urn:microsoft.com/office/officeart/2008/layout/LinedList"/>
    <dgm:cxn modelId="{415F4794-3C1E-47C5-B6DF-47D97A226CDE}" type="presParOf" srcId="{7D9037BA-5939-4529-8AC1-A22148339537}" destId="{BB093748-8A52-492E-9BA4-6E41ACFEDA44}" srcOrd="0" destOrd="0" presId="urn:microsoft.com/office/officeart/2008/layout/LinedList"/>
    <dgm:cxn modelId="{51181A42-8909-42AF-82F3-EFEB55EE08CB}" type="presParOf" srcId="{7D9037BA-5939-4529-8AC1-A22148339537}" destId="{799402C7-1A9E-4703-A396-CE9F4CB5ECD2}" srcOrd="1" destOrd="0" presId="urn:microsoft.com/office/officeart/2008/layout/LinedList"/>
    <dgm:cxn modelId="{EDA6CAF4-A0B3-47DF-8948-7E025058C1A6}" type="presParOf" srcId="{7D9037BA-5939-4529-8AC1-A22148339537}" destId="{63146681-F86E-4984-B6EE-A21ADFBA7085}" srcOrd="2" destOrd="0" presId="urn:microsoft.com/office/officeart/2008/layout/LinedList"/>
    <dgm:cxn modelId="{BF72EBA2-0125-4179-A8C9-3E60E0BB8D73}" type="presParOf" srcId="{FBD1B820-E5CD-40F7-84E5-647365B45279}" destId="{4D3EE979-ED04-431A-AFDC-ECBFAD17DDF4}" srcOrd="26" destOrd="0" presId="urn:microsoft.com/office/officeart/2008/layout/LinedList"/>
    <dgm:cxn modelId="{1161940D-1DB1-4A83-99A3-AB688FC08D45}" type="presParOf" srcId="{FBD1B820-E5CD-40F7-84E5-647365B45279}" destId="{17C1723C-59E3-47C7-8C3D-EA7A3BD9DD96}" srcOrd="27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CA2B6B-A990-4EC4-B738-8D571C46630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BC2086E-9067-4AEE-ABB8-440D0324C7F5}">
      <dgm:prSet custT="1"/>
      <dgm:spPr/>
      <dgm:t>
        <a:bodyPr/>
        <a:lstStyle/>
        <a:p>
          <a:pPr algn="ctr" rtl="0"/>
          <a:r>
            <a:rPr lang="fr-FR" sz="2000" b="1" dirty="0">
              <a:solidFill>
                <a:schemeClr val="tx1"/>
              </a:solidFill>
              <a:latin typeface="Century Gothic" panose="020B0502020202020204" pitchFamily="34" charset="0"/>
            </a:rPr>
            <a:t>Les mesures de sûreté réelles</a:t>
          </a:r>
          <a:endParaRPr lang="fr-FR" sz="2000" dirty="0">
            <a:solidFill>
              <a:schemeClr val="tx1"/>
            </a:solidFill>
            <a:latin typeface="Century Gothic" panose="020B0502020202020204" pitchFamily="34" charset="0"/>
          </a:endParaRPr>
        </a:p>
      </dgm:t>
    </dgm:pt>
    <dgm:pt modelId="{380B6C3F-B400-4559-985B-12770B561F98}" type="parTrans" cxnId="{D55B9A40-D6E1-4926-91BB-499CBFD59453}">
      <dgm:prSet/>
      <dgm:spPr/>
      <dgm:t>
        <a:bodyPr/>
        <a:lstStyle/>
        <a:p>
          <a:endParaRPr lang="fr-FR"/>
        </a:p>
      </dgm:t>
    </dgm:pt>
    <dgm:pt modelId="{DC116524-5A22-4924-98B9-2411BE55F0D3}" type="sibTrans" cxnId="{D55B9A40-D6E1-4926-91BB-499CBFD59453}">
      <dgm:prSet/>
      <dgm:spPr/>
      <dgm:t>
        <a:bodyPr/>
        <a:lstStyle/>
        <a:p>
          <a:endParaRPr lang="fr-FR"/>
        </a:p>
      </dgm:t>
    </dgm:pt>
    <dgm:pt modelId="{610EF15F-16B2-4D66-AC61-DC4EAEAC70D8}">
      <dgm:prSet custT="1"/>
      <dgm:spPr/>
      <dgm:t>
        <a:bodyPr/>
        <a:lstStyle/>
        <a:p>
          <a:pPr algn="just"/>
          <a:r>
            <a:rPr lang="fr-FR" sz="2000" dirty="0">
              <a:latin typeface="Century Gothic" panose="020B0502020202020204" pitchFamily="34" charset="0"/>
            </a:rPr>
            <a:t>La confiscation des objets ayant un rapport avec l'infraction ou des objets nuisibles ou dangereux, ou dont la possession est illicite;</a:t>
          </a:r>
        </a:p>
      </dgm:t>
    </dgm:pt>
    <dgm:pt modelId="{467B21C8-5430-473C-8DE7-3757E2955F64}" type="parTrans" cxnId="{5F3ADD59-AB06-4C88-B72E-4CB1929FCEA6}">
      <dgm:prSet/>
      <dgm:spPr/>
      <dgm:t>
        <a:bodyPr/>
        <a:lstStyle/>
        <a:p>
          <a:endParaRPr lang="fr-FR"/>
        </a:p>
      </dgm:t>
    </dgm:pt>
    <dgm:pt modelId="{12EEC326-F41E-450B-B24F-03568FC8B54E}" type="sibTrans" cxnId="{5F3ADD59-AB06-4C88-B72E-4CB1929FCEA6}">
      <dgm:prSet/>
      <dgm:spPr/>
      <dgm:t>
        <a:bodyPr/>
        <a:lstStyle/>
        <a:p>
          <a:endParaRPr lang="fr-FR"/>
        </a:p>
      </dgm:t>
    </dgm:pt>
    <dgm:pt modelId="{460C8A1B-650D-4066-8B92-AFD9EC1D850F}">
      <dgm:prSet custT="1"/>
      <dgm:spPr/>
      <dgm:t>
        <a:bodyPr/>
        <a:lstStyle/>
        <a:p>
          <a:r>
            <a:rPr lang="fr-FR" sz="2000" dirty="0">
              <a:latin typeface="Century Gothic" panose="020B0502020202020204" pitchFamily="34" charset="0"/>
            </a:rPr>
            <a:t>La fermeture de l'établissement qui a servi à commettre une infraction</a:t>
          </a:r>
        </a:p>
      </dgm:t>
    </dgm:pt>
    <dgm:pt modelId="{013691BC-D0A0-4EC5-8F12-8B737FB53CC6}" type="parTrans" cxnId="{AE99CB44-A74F-4F23-BEEB-63B25CD3A1C6}">
      <dgm:prSet/>
      <dgm:spPr/>
      <dgm:t>
        <a:bodyPr/>
        <a:lstStyle/>
        <a:p>
          <a:endParaRPr lang="fr-FR"/>
        </a:p>
      </dgm:t>
    </dgm:pt>
    <dgm:pt modelId="{E84F51CF-926D-4949-9476-C18B5F9CC0F7}" type="sibTrans" cxnId="{AE99CB44-A74F-4F23-BEEB-63B25CD3A1C6}">
      <dgm:prSet/>
      <dgm:spPr/>
      <dgm:t>
        <a:bodyPr/>
        <a:lstStyle/>
        <a:p>
          <a:endParaRPr lang="fr-FR"/>
        </a:p>
      </dgm:t>
    </dgm:pt>
    <dgm:pt modelId="{D697AE2D-3023-4E8C-B565-4C91FD9C1EBC}" type="pres">
      <dgm:prSet presAssocID="{28CA2B6B-A990-4EC4-B738-8D571C466307}" presName="vert0" presStyleCnt="0">
        <dgm:presLayoutVars>
          <dgm:dir/>
          <dgm:animOne val="branch"/>
          <dgm:animLvl val="lvl"/>
        </dgm:presLayoutVars>
      </dgm:prSet>
      <dgm:spPr/>
    </dgm:pt>
    <dgm:pt modelId="{77558D1E-7C4C-43FD-B854-8A1DB4BFC53F}" type="pres">
      <dgm:prSet presAssocID="{DBC2086E-9067-4AEE-ABB8-440D0324C7F5}" presName="thickLine" presStyleLbl="alignNode1" presStyleIdx="0" presStyleCnt="3"/>
      <dgm:spPr/>
    </dgm:pt>
    <dgm:pt modelId="{4848251F-5255-4D30-BC77-2B1756AF7C31}" type="pres">
      <dgm:prSet presAssocID="{DBC2086E-9067-4AEE-ABB8-440D0324C7F5}" presName="horz1" presStyleCnt="0"/>
      <dgm:spPr/>
    </dgm:pt>
    <dgm:pt modelId="{A51185EB-8945-45C3-B10F-CA5DB3355B16}" type="pres">
      <dgm:prSet presAssocID="{DBC2086E-9067-4AEE-ABB8-440D0324C7F5}" presName="tx1" presStyleLbl="revTx" presStyleIdx="0" presStyleCnt="3"/>
      <dgm:spPr/>
    </dgm:pt>
    <dgm:pt modelId="{8BE50D84-6211-4F73-ACEA-EE450B5A4194}" type="pres">
      <dgm:prSet presAssocID="{DBC2086E-9067-4AEE-ABB8-440D0324C7F5}" presName="vert1" presStyleCnt="0"/>
      <dgm:spPr/>
    </dgm:pt>
    <dgm:pt modelId="{26CF9ED0-1310-4854-97FD-AB5D6DADED00}" type="pres">
      <dgm:prSet presAssocID="{610EF15F-16B2-4D66-AC61-DC4EAEAC70D8}" presName="thickLine" presStyleLbl="alignNode1" presStyleIdx="1" presStyleCnt="3"/>
      <dgm:spPr/>
    </dgm:pt>
    <dgm:pt modelId="{F58ED70E-F24F-4BA2-9F41-01CA9545CF80}" type="pres">
      <dgm:prSet presAssocID="{610EF15F-16B2-4D66-AC61-DC4EAEAC70D8}" presName="horz1" presStyleCnt="0"/>
      <dgm:spPr/>
    </dgm:pt>
    <dgm:pt modelId="{A5F4C106-56E1-4760-A3B2-25520A74BBEA}" type="pres">
      <dgm:prSet presAssocID="{610EF15F-16B2-4D66-AC61-DC4EAEAC70D8}" presName="tx1" presStyleLbl="revTx" presStyleIdx="1" presStyleCnt="3"/>
      <dgm:spPr/>
    </dgm:pt>
    <dgm:pt modelId="{FE23144A-F80A-4217-B0B9-2A8F959420EF}" type="pres">
      <dgm:prSet presAssocID="{610EF15F-16B2-4D66-AC61-DC4EAEAC70D8}" presName="vert1" presStyleCnt="0"/>
      <dgm:spPr/>
    </dgm:pt>
    <dgm:pt modelId="{62FF41D3-28CB-4A58-A8FD-6B0170C07311}" type="pres">
      <dgm:prSet presAssocID="{460C8A1B-650D-4066-8B92-AFD9EC1D850F}" presName="thickLine" presStyleLbl="alignNode1" presStyleIdx="2" presStyleCnt="3"/>
      <dgm:spPr/>
    </dgm:pt>
    <dgm:pt modelId="{FD7F47AC-2F0B-4C21-AF3E-F5705EAA79F2}" type="pres">
      <dgm:prSet presAssocID="{460C8A1B-650D-4066-8B92-AFD9EC1D850F}" presName="horz1" presStyleCnt="0"/>
      <dgm:spPr/>
    </dgm:pt>
    <dgm:pt modelId="{0984A6F0-EC8E-43E4-8F8C-E511E4A32765}" type="pres">
      <dgm:prSet presAssocID="{460C8A1B-650D-4066-8B92-AFD9EC1D850F}" presName="tx1" presStyleLbl="revTx" presStyleIdx="2" presStyleCnt="3"/>
      <dgm:spPr/>
    </dgm:pt>
    <dgm:pt modelId="{B811391B-A81C-453C-97C4-6992210F2418}" type="pres">
      <dgm:prSet presAssocID="{460C8A1B-650D-4066-8B92-AFD9EC1D850F}" presName="vert1" presStyleCnt="0"/>
      <dgm:spPr/>
    </dgm:pt>
  </dgm:ptLst>
  <dgm:cxnLst>
    <dgm:cxn modelId="{63CB2E27-0BE4-45AD-887F-8B35938FEB6B}" type="presOf" srcId="{28CA2B6B-A990-4EC4-B738-8D571C466307}" destId="{D697AE2D-3023-4E8C-B565-4C91FD9C1EBC}" srcOrd="0" destOrd="0" presId="urn:microsoft.com/office/officeart/2008/layout/LinedList"/>
    <dgm:cxn modelId="{D55B9A40-D6E1-4926-91BB-499CBFD59453}" srcId="{28CA2B6B-A990-4EC4-B738-8D571C466307}" destId="{DBC2086E-9067-4AEE-ABB8-440D0324C7F5}" srcOrd="0" destOrd="0" parTransId="{380B6C3F-B400-4559-985B-12770B561F98}" sibTransId="{DC116524-5A22-4924-98B9-2411BE55F0D3}"/>
    <dgm:cxn modelId="{AE99CB44-A74F-4F23-BEEB-63B25CD3A1C6}" srcId="{28CA2B6B-A990-4EC4-B738-8D571C466307}" destId="{460C8A1B-650D-4066-8B92-AFD9EC1D850F}" srcOrd="2" destOrd="0" parTransId="{013691BC-D0A0-4EC5-8F12-8B737FB53CC6}" sibTransId="{E84F51CF-926D-4949-9476-C18B5F9CC0F7}"/>
    <dgm:cxn modelId="{17303D47-C4BC-4FE1-8A7D-E02D369EAD5D}" type="presOf" srcId="{610EF15F-16B2-4D66-AC61-DC4EAEAC70D8}" destId="{A5F4C106-56E1-4760-A3B2-25520A74BBEA}" srcOrd="0" destOrd="0" presId="urn:microsoft.com/office/officeart/2008/layout/LinedList"/>
    <dgm:cxn modelId="{5F3ADD59-AB06-4C88-B72E-4CB1929FCEA6}" srcId="{28CA2B6B-A990-4EC4-B738-8D571C466307}" destId="{610EF15F-16B2-4D66-AC61-DC4EAEAC70D8}" srcOrd="1" destOrd="0" parTransId="{467B21C8-5430-473C-8DE7-3757E2955F64}" sibTransId="{12EEC326-F41E-450B-B24F-03568FC8B54E}"/>
    <dgm:cxn modelId="{B312A3C3-89F6-4B6D-B8C2-E13F826857C1}" type="presOf" srcId="{DBC2086E-9067-4AEE-ABB8-440D0324C7F5}" destId="{A51185EB-8945-45C3-B10F-CA5DB3355B16}" srcOrd="0" destOrd="0" presId="urn:microsoft.com/office/officeart/2008/layout/LinedList"/>
    <dgm:cxn modelId="{0EFB1BD4-EB27-4300-9619-2339BC62EC97}" type="presOf" srcId="{460C8A1B-650D-4066-8B92-AFD9EC1D850F}" destId="{0984A6F0-EC8E-43E4-8F8C-E511E4A32765}" srcOrd="0" destOrd="0" presId="urn:microsoft.com/office/officeart/2008/layout/LinedList"/>
    <dgm:cxn modelId="{F0FD4CB8-C7D2-4D08-A651-AF755B08DE29}" type="presParOf" srcId="{D697AE2D-3023-4E8C-B565-4C91FD9C1EBC}" destId="{77558D1E-7C4C-43FD-B854-8A1DB4BFC53F}" srcOrd="0" destOrd="0" presId="urn:microsoft.com/office/officeart/2008/layout/LinedList"/>
    <dgm:cxn modelId="{2E721AFA-67F3-4AB3-9713-E7108D844F9D}" type="presParOf" srcId="{D697AE2D-3023-4E8C-B565-4C91FD9C1EBC}" destId="{4848251F-5255-4D30-BC77-2B1756AF7C31}" srcOrd="1" destOrd="0" presId="urn:microsoft.com/office/officeart/2008/layout/LinedList"/>
    <dgm:cxn modelId="{39532F03-DFD1-4808-A483-C666121514E6}" type="presParOf" srcId="{4848251F-5255-4D30-BC77-2B1756AF7C31}" destId="{A51185EB-8945-45C3-B10F-CA5DB3355B16}" srcOrd="0" destOrd="0" presId="urn:microsoft.com/office/officeart/2008/layout/LinedList"/>
    <dgm:cxn modelId="{1E51B835-9E9E-4889-BD25-011896545448}" type="presParOf" srcId="{4848251F-5255-4D30-BC77-2B1756AF7C31}" destId="{8BE50D84-6211-4F73-ACEA-EE450B5A4194}" srcOrd="1" destOrd="0" presId="urn:microsoft.com/office/officeart/2008/layout/LinedList"/>
    <dgm:cxn modelId="{9EA32EFC-4349-4280-86E9-0A6CE8E173E0}" type="presParOf" srcId="{D697AE2D-3023-4E8C-B565-4C91FD9C1EBC}" destId="{26CF9ED0-1310-4854-97FD-AB5D6DADED00}" srcOrd="2" destOrd="0" presId="urn:microsoft.com/office/officeart/2008/layout/LinedList"/>
    <dgm:cxn modelId="{653F0357-3B54-4D34-9132-0AD1AF284574}" type="presParOf" srcId="{D697AE2D-3023-4E8C-B565-4C91FD9C1EBC}" destId="{F58ED70E-F24F-4BA2-9F41-01CA9545CF80}" srcOrd="3" destOrd="0" presId="urn:microsoft.com/office/officeart/2008/layout/LinedList"/>
    <dgm:cxn modelId="{659718C4-07FF-4B1E-941C-94A14A9E3F5F}" type="presParOf" srcId="{F58ED70E-F24F-4BA2-9F41-01CA9545CF80}" destId="{A5F4C106-56E1-4760-A3B2-25520A74BBEA}" srcOrd="0" destOrd="0" presId="urn:microsoft.com/office/officeart/2008/layout/LinedList"/>
    <dgm:cxn modelId="{D09BE747-A2CF-4ADA-BBF2-DC3B83CF4C25}" type="presParOf" srcId="{F58ED70E-F24F-4BA2-9F41-01CA9545CF80}" destId="{FE23144A-F80A-4217-B0B9-2A8F959420EF}" srcOrd="1" destOrd="0" presId="urn:microsoft.com/office/officeart/2008/layout/LinedList"/>
    <dgm:cxn modelId="{03DA3EAB-6077-4546-8CB7-DC4D5F9AF7F5}" type="presParOf" srcId="{D697AE2D-3023-4E8C-B565-4C91FD9C1EBC}" destId="{62FF41D3-28CB-4A58-A8FD-6B0170C07311}" srcOrd="4" destOrd="0" presId="urn:microsoft.com/office/officeart/2008/layout/LinedList"/>
    <dgm:cxn modelId="{58B83196-58F8-4F0F-8F57-13B8E373CB49}" type="presParOf" srcId="{D697AE2D-3023-4E8C-B565-4C91FD9C1EBC}" destId="{FD7F47AC-2F0B-4C21-AF3E-F5705EAA79F2}" srcOrd="5" destOrd="0" presId="urn:microsoft.com/office/officeart/2008/layout/LinedList"/>
    <dgm:cxn modelId="{645CF01D-CFD8-410E-8E88-B91EF0246E0B}" type="presParOf" srcId="{FD7F47AC-2F0B-4C21-AF3E-F5705EAA79F2}" destId="{0984A6F0-EC8E-43E4-8F8C-E511E4A32765}" srcOrd="0" destOrd="0" presId="urn:microsoft.com/office/officeart/2008/layout/LinedList"/>
    <dgm:cxn modelId="{15F87C33-6F18-4898-BA5B-43EAF5539C8D}" type="presParOf" srcId="{FD7F47AC-2F0B-4C21-AF3E-F5705EAA79F2}" destId="{B811391B-A81C-453C-97C4-6992210F241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8671F-1B9E-4D8E-9D3E-A603C0550DE3}">
      <dsp:nvSpPr>
        <dsp:cNvPr id="0" name=""/>
        <dsp:cNvSpPr/>
      </dsp:nvSpPr>
      <dsp:spPr>
        <a:xfrm>
          <a:off x="0" y="250480"/>
          <a:ext cx="10124598" cy="23742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  <a:latin typeface="Century Gothic" panose="020B0502020202020204" pitchFamily="34" charset="0"/>
            </a:rPr>
            <a:t>Il s’agit de sanctions destinées non pas à indemniser la victime mais à faire subir au coupable </a:t>
          </a:r>
          <a:r>
            <a:rPr lang="fr-FR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une souffrance dans sa personne ou ses biens </a:t>
          </a:r>
          <a:r>
            <a:rPr lang="fr-FR" sz="2000" kern="1200" dirty="0">
              <a:solidFill>
                <a:schemeClr val="tx1"/>
              </a:solidFill>
              <a:latin typeface="Century Gothic" panose="020B0502020202020204" pitchFamily="34" charset="0"/>
            </a:rPr>
            <a:t>et correspondant </a:t>
          </a:r>
          <a:r>
            <a:rPr lang="fr-FR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aux peines établies en matière pénale</a:t>
          </a:r>
        </a:p>
      </dsp:txBody>
      <dsp:txXfrm>
        <a:off x="115904" y="366384"/>
        <a:ext cx="9892790" cy="21424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B78AB-3B3B-4592-8247-E0F629BB4AD8}">
      <dsp:nvSpPr>
        <dsp:cNvPr id="0" name=""/>
        <dsp:cNvSpPr/>
      </dsp:nvSpPr>
      <dsp:spPr>
        <a:xfrm>
          <a:off x="7497" y="0"/>
          <a:ext cx="3031551" cy="59940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peines criminelles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  <a:latin typeface="Century Gothic" panose="020B0502020202020204" pitchFamily="34" charset="0"/>
            </a:rPr>
            <a:t> </a:t>
          </a: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-La mort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 -La réclusion perpétuelle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-La réclusion à temps pour une durée de </a:t>
          </a:r>
          <a:r>
            <a:rPr lang="fr-FR" sz="2000" i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cinq à trente ans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 -La résidence forcée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 -La dégradation civique</a:t>
          </a:r>
          <a:endParaRPr lang="fr-FR" sz="2000" b="1" i="1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b="1" kern="1200" dirty="0">
            <a:latin typeface="Century Gothic" panose="020B0502020202020204" pitchFamily="34" charset="0"/>
          </a:endParaRPr>
        </a:p>
      </dsp:txBody>
      <dsp:txXfrm>
        <a:off x="96288" y="88791"/>
        <a:ext cx="2853969" cy="5816420"/>
      </dsp:txXfrm>
    </dsp:sp>
    <dsp:sp modelId="{259D958B-0482-45D5-A7B0-1D2D8DAE6094}">
      <dsp:nvSpPr>
        <dsp:cNvPr id="0" name=""/>
        <dsp:cNvSpPr/>
      </dsp:nvSpPr>
      <dsp:spPr>
        <a:xfrm>
          <a:off x="3548349" y="0"/>
          <a:ext cx="3031551" cy="5994002"/>
        </a:xfrm>
        <a:prstGeom prst="roundRect">
          <a:avLst>
            <a:gd name="adj" fmla="val 10000"/>
          </a:avLst>
        </a:prstGeom>
        <a:solidFill>
          <a:srgbClr val="FF9966"/>
        </a:solidFill>
        <a:ln w="15875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peines contraventionnelles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 -La détention </a:t>
          </a:r>
          <a:r>
            <a:rPr lang="fr-FR" sz="20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de moins d'un mois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 -L'amende de </a:t>
          </a:r>
          <a:r>
            <a:rPr lang="fr-FR" sz="20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30 dirhams à 1.200 dirhams</a:t>
          </a:r>
        </a:p>
      </dsp:txBody>
      <dsp:txXfrm>
        <a:off x="3637140" y="88791"/>
        <a:ext cx="2853969" cy="5816420"/>
      </dsp:txXfrm>
    </dsp:sp>
    <dsp:sp modelId="{91915467-EC6F-46B0-A9C4-30D3C0F65688}">
      <dsp:nvSpPr>
        <dsp:cNvPr id="0" name=""/>
        <dsp:cNvSpPr/>
      </dsp:nvSpPr>
      <dsp:spPr>
        <a:xfrm>
          <a:off x="7089201" y="0"/>
          <a:ext cx="3031551" cy="5994002"/>
        </a:xfrm>
        <a:prstGeom prst="roundRect">
          <a:avLst>
            <a:gd name="adj" fmla="val 10000"/>
          </a:avLst>
        </a:prstGeom>
        <a:solidFill>
          <a:schemeClr val="accent6">
            <a:lumMod val="75000"/>
            <a:alpha val="50000"/>
          </a:schemeClr>
        </a:solidFill>
        <a:ln w="15875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  <a:latin typeface="Century Gothic" panose="020B0502020202020204" pitchFamily="34" charset="0"/>
            </a:rPr>
            <a:t>      </a:t>
          </a:r>
          <a:r>
            <a:rPr lang="fr-FR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peines délictuelles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i="1" kern="1200" dirty="0">
              <a:solidFill>
                <a:schemeClr val="tx1"/>
              </a:solidFill>
            </a:rPr>
            <a:t>-</a:t>
          </a:r>
          <a:r>
            <a:rPr lang="fr-FR" sz="2000" b="0" i="1" kern="1200" dirty="0">
              <a:solidFill>
                <a:schemeClr val="tx1"/>
              </a:solidFill>
              <a:latin typeface="Century Gothic" panose="020B0502020202020204" pitchFamily="34" charset="0"/>
            </a:rPr>
            <a:t>L'emprisonnement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La durée de la peine d'emprisonnement est </a:t>
          </a:r>
          <a:r>
            <a:rPr lang="fr-FR" sz="20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d'un mois au moins et de cinq années au plus</a:t>
          </a:r>
          <a:endParaRPr lang="fr-FR" sz="2000" i="1" kern="1200" dirty="0">
            <a:solidFill>
              <a:schemeClr val="tx1"/>
            </a:solidFill>
            <a:latin typeface="Century Gothic" panose="020B0502020202020204" pitchFamily="34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0" i="1" kern="1200" dirty="0">
              <a:solidFill>
                <a:schemeClr val="tx1"/>
              </a:solidFill>
              <a:latin typeface="Century Gothic" panose="020B0502020202020204" pitchFamily="34" charset="0"/>
            </a:rPr>
            <a:t>-L'amende </a:t>
          </a:r>
          <a:r>
            <a:rPr lang="fr-FR" sz="2000" i="1" kern="1200" dirty="0">
              <a:solidFill>
                <a:schemeClr val="tx1"/>
              </a:solidFill>
              <a:latin typeface="Century Gothic" panose="020B0502020202020204" pitchFamily="34" charset="0"/>
            </a:rPr>
            <a:t>de </a:t>
          </a:r>
          <a:r>
            <a:rPr lang="fr-FR" sz="2000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plus de 200 dirhams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b="1" kern="1200" dirty="0">
            <a:latin typeface="Century Gothic" panose="020B0502020202020204" pitchFamily="34" charset="0"/>
          </a:endParaRPr>
        </a:p>
      </dsp:txBody>
      <dsp:txXfrm>
        <a:off x="7177992" y="88791"/>
        <a:ext cx="2853969" cy="58164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E78A76-DA03-475A-A002-F0805AFF2666}">
      <dsp:nvSpPr>
        <dsp:cNvPr id="0" name=""/>
        <dsp:cNvSpPr/>
      </dsp:nvSpPr>
      <dsp:spPr>
        <a:xfrm>
          <a:off x="0" y="2980"/>
          <a:ext cx="100187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E387B3-E2BE-484E-B1B4-E9BB7C7211B8}">
      <dsp:nvSpPr>
        <dsp:cNvPr id="0" name=""/>
        <dsp:cNvSpPr/>
      </dsp:nvSpPr>
      <dsp:spPr>
        <a:xfrm>
          <a:off x="0" y="2980"/>
          <a:ext cx="2003742" cy="6097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ysClr val="windowText" lastClr="000000"/>
              </a:solidFill>
              <a:latin typeface="Century Gothic" panose="020B0502020202020204" pitchFamily="34" charset="0"/>
            </a:rPr>
            <a:t>Les mesures de sûreté personnelles </a:t>
          </a:r>
        </a:p>
      </dsp:txBody>
      <dsp:txXfrm>
        <a:off x="0" y="2980"/>
        <a:ext cx="2003742" cy="6097659"/>
      </dsp:txXfrm>
    </dsp:sp>
    <dsp:sp modelId="{375640FA-B319-49D3-9EF6-98A0431106BF}">
      <dsp:nvSpPr>
        <dsp:cNvPr id="0" name=""/>
        <dsp:cNvSpPr/>
      </dsp:nvSpPr>
      <dsp:spPr>
        <a:xfrm>
          <a:off x="2154023" y="34503"/>
          <a:ext cx="7864688" cy="630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 </a:t>
          </a:r>
          <a:r>
            <a:rPr lang="fr-FR" sz="1800" kern="1200" dirty="0">
              <a:latin typeface="Century Gothic" panose="020B0502020202020204" pitchFamily="34" charset="0"/>
            </a:rPr>
            <a:t>La relégation</a:t>
          </a:r>
          <a:r>
            <a:rPr lang="fr-FR" sz="1600" kern="1200" dirty="0">
              <a:latin typeface="Century Gothic" panose="020B0502020202020204" pitchFamily="34" charset="0"/>
            </a:rPr>
            <a:t>;</a:t>
          </a:r>
        </a:p>
      </dsp:txBody>
      <dsp:txXfrm>
        <a:off x="2154023" y="34503"/>
        <a:ext cx="7864688" cy="630458"/>
      </dsp:txXfrm>
    </dsp:sp>
    <dsp:sp modelId="{EC6BFA3C-98CE-48BA-9922-746E2E6D7D7C}">
      <dsp:nvSpPr>
        <dsp:cNvPr id="0" name=""/>
        <dsp:cNvSpPr/>
      </dsp:nvSpPr>
      <dsp:spPr>
        <a:xfrm>
          <a:off x="2003742" y="664961"/>
          <a:ext cx="80149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40E98C-3104-45AD-B457-90FAD2A84CDE}">
      <dsp:nvSpPr>
        <dsp:cNvPr id="0" name=""/>
        <dsp:cNvSpPr/>
      </dsp:nvSpPr>
      <dsp:spPr>
        <a:xfrm>
          <a:off x="2154023" y="696484"/>
          <a:ext cx="7864688" cy="630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Century Gothic" panose="020B0502020202020204" pitchFamily="34" charset="0"/>
            </a:rPr>
            <a:t> </a:t>
          </a:r>
          <a:r>
            <a:rPr lang="fr-FR" sz="1800" kern="1200" dirty="0">
              <a:latin typeface="Century Gothic" panose="020B0502020202020204" pitchFamily="34" charset="0"/>
            </a:rPr>
            <a:t>L'obligation de résider dans un lieu déterminé;</a:t>
          </a:r>
        </a:p>
      </dsp:txBody>
      <dsp:txXfrm>
        <a:off x="2154023" y="696484"/>
        <a:ext cx="7864688" cy="630458"/>
      </dsp:txXfrm>
    </dsp:sp>
    <dsp:sp modelId="{B1B3E377-97FB-4DBA-8BBD-30AB595F0C9B}">
      <dsp:nvSpPr>
        <dsp:cNvPr id="0" name=""/>
        <dsp:cNvSpPr/>
      </dsp:nvSpPr>
      <dsp:spPr>
        <a:xfrm>
          <a:off x="2003742" y="1326943"/>
          <a:ext cx="80149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52A98A-A233-4CCD-ADB5-67E471C9E627}">
      <dsp:nvSpPr>
        <dsp:cNvPr id="0" name=""/>
        <dsp:cNvSpPr/>
      </dsp:nvSpPr>
      <dsp:spPr>
        <a:xfrm>
          <a:off x="2154023" y="1358466"/>
          <a:ext cx="7864688" cy="630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latin typeface="Century Gothic" panose="020B0502020202020204" pitchFamily="34" charset="0"/>
            </a:rPr>
            <a:t> L'interdiction de séjour</a:t>
          </a:r>
        </a:p>
      </dsp:txBody>
      <dsp:txXfrm>
        <a:off x="2154023" y="1358466"/>
        <a:ext cx="7864688" cy="630458"/>
      </dsp:txXfrm>
    </dsp:sp>
    <dsp:sp modelId="{51E4FE52-EA51-488E-98A1-BB5B6C63FC75}">
      <dsp:nvSpPr>
        <dsp:cNvPr id="0" name=""/>
        <dsp:cNvSpPr/>
      </dsp:nvSpPr>
      <dsp:spPr>
        <a:xfrm>
          <a:off x="2003742" y="1988925"/>
          <a:ext cx="80149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CAFE7E-CC35-4CE5-8D13-3DC891CFF23E}">
      <dsp:nvSpPr>
        <dsp:cNvPr id="0" name=""/>
        <dsp:cNvSpPr/>
      </dsp:nvSpPr>
      <dsp:spPr>
        <a:xfrm>
          <a:off x="2154023" y="2020448"/>
          <a:ext cx="7864688" cy="630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Century Gothic" panose="020B0502020202020204" pitchFamily="34" charset="0"/>
            </a:rPr>
            <a:t> </a:t>
          </a:r>
          <a:r>
            <a:rPr lang="fr-FR" sz="18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 pitchFamily="34" charset="0"/>
              <a:ea typeface="+mn-ea"/>
              <a:cs typeface="+mn-cs"/>
            </a:rPr>
            <a:t>L'internement judiciaire dans un établissement psychiatrique</a:t>
          </a:r>
          <a:r>
            <a:rPr lang="fr-FR" sz="1600" kern="1200" dirty="0">
              <a:latin typeface="Century Gothic" panose="020B0502020202020204" pitchFamily="34" charset="0"/>
            </a:rPr>
            <a:t>;</a:t>
          </a:r>
        </a:p>
      </dsp:txBody>
      <dsp:txXfrm>
        <a:off x="2154023" y="2020448"/>
        <a:ext cx="7864688" cy="630458"/>
      </dsp:txXfrm>
    </dsp:sp>
    <dsp:sp modelId="{9CC29720-4260-4CCA-B313-0099E6EC276D}">
      <dsp:nvSpPr>
        <dsp:cNvPr id="0" name=""/>
        <dsp:cNvSpPr/>
      </dsp:nvSpPr>
      <dsp:spPr>
        <a:xfrm>
          <a:off x="2003742" y="2650906"/>
          <a:ext cx="80149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E2A2A-A710-4971-8988-1282F90D3D2A}">
      <dsp:nvSpPr>
        <dsp:cNvPr id="0" name=""/>
        <dsp:cNvSpPr/>
      </dsp:nvSpPr>
      <dsp:spPr>
        <a:xfrm>
          <a:off x="2154023" y="2682429"/>
          <a:ext cx="7864688" cy="630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latin typeface="Century Gothic" panose="020B0502020202020204" pitchFamily="34" charset="0"/>
            </a:rPr>
            <a:t> Le placement judiciaire dans un établissement thérapeutique</a:t>
          </a:r>
          <a:r>
            <a:rPr lang="fr-FR" sz="1600" kern="1200" dirty="0">
              <a:latin typeface="Century Gothic" panose="020B0502020202020204" pitchFamily="34" charset="0"/>
            </a:rPr>
            <a:t>;</a:t>
          </a:r>
        </a:p>
      </dsp:txBody>
      <dsp:txXfrm>
        <a:off x="2154023" y="2682429"/>
        <a:ext cx="7864688" cy="630458"/>
      </dsp:txXfrm>
    </dsp:sp>
    <dsp:sp modelId="{28798814-5A68-4C5B-9B45-08FFF77C9D9B}">
      <dsp:nvSpPr>
        <dsp:cNvPr id="0" name=""/>
        <dsp:cNvSpPr/>
      </dsp:nvSpPr>
      <dsp:spPr>
        <a:xfrm>
          <a:off x="2003742" y="3312888"/>
          <a:ext cx="80149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FBFB35-89EA-48C2-BB09-301EBD045DCA}">
      <dsp:nvSpPr>
        <dsp:cNvPr id="0" name=""/>
        <dsp:cNvSpPr/>
      </dsp:nvSpPr>
      <dsp:spPr>
        <a:xfrm>
          <a:off x="2154023" y="3344411"/>
          <a:ext cx="7864688" cy="630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latin typeface="Century Gothic" panose="020B0502020202020204" pitchFamily="34" charset="0"/>
            </a:rPr>
            <a:t>Le placement judiciaire dans une colonie agricole</a:t>
          </a:r>
          <a:r>
            <a:rPr lang="fr-FR" sz="1600" kern="1200" dirty="0">
              <a:latin typeface="Century Gothic" panose="020B0502020202020204" pitchFamily="34" charset="0"/>
            </a:rPr>
            <a:t>;</a:t>
          </a:r>
        </a:p>
      </dsp:txBody>
      <dsp:txXfrm>
        <a:off x="2154023" y="3344411"/>
        <a:ext cx="7864688" cy="630458"/>
      </dsp:txXfrm>
    </dsp:sp>
    <dsp:sp modelId="{E62F5343-627A-424D-9327-BBDF535E09FA}">
      <dsp:nvSpPr>
        <dsp:cNvPr id="0" name=""/>
        <dsp:cNvSpPr/>
      </dsp:nvSpPr>
      <dsp:spPr>
        <a:xfrm>
          <a:off x="2003742" y="3974869"/>
          <a:ext cx="80149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2A43D-6BED-426E-A516-6FA73F6C09C0}">
      <dsp:nvSpPr>
        <dsp:cNvPr id="0" name=""/>
        <dsp:cNvSpPr/>
      </dsp:nvSpPr>
      <dsp:spPr>
        <a:xfrm>
          <a:off x="2154023" y="4006392"/>
          <a:ext cx="7864688" cy="630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Century Gothic" panose="020B0502020202020204" pitchFamily="34" charset="0"/>
            </a:rPr>
            <a:t> </a:t>
          </a:r>
          <a:r>
            <a:rPr lang="fr-FR" sz="1800" kern="1200" dirty="0">
              <a:latin typeface="Century Gothic" panose="020B0502020202020204" pitchFamily="34" charset="0"/>
            </a:rPr>
            <a:t>L’incapacité d’exercer toutes fonctions ou emplois publics</a:t>
          </a:r>
          <a:r>
            <a:rPr lang="fr-FR" sz="1600" kern="1200" dirty="0">
              <a:latin typeface="Century Gothic" panose="020B0502020202020204" pitchFamily="34" charset="0"/>
            </a:rPr>
            <a:t>;</a:t>
          </a:r>
        </a:p>
      </dsp:txBody>
      <dsp:txXfrm>
        <a:off x="2154023" y="4006392"/>
        <a:ext cx="7864688" cy="630458"/>
      </dsp:txXfrm>
    </dsp:sp>
    <dsp:sp modelId="{D526AECD-1901-4776-92E0-F81FD5F54E26}">
      <dsp:nvSpPr>
        <dsp:cNvPr id="0" name=""/>
        <dsp:cNvSpPr/>
      </dsp:nvSpPr>
      <dsp:spPr>
        <a:xfrm>
          <a:off x="2003742" y="4636851"/>
          <a:ext cx="80149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31FD9C-1ED6-491B-944F-2624CB431E55}">
      <dsp:nvSpPr>
        <dsp:cNvPr id="0" name=""/>
        <dsp:cNvSpPr/>
      </dsp:nvSpPr>
      <dsp:spPr>
        <a:xfrm>
          <a:off x="2154023" y="4668374"/>
          <a:ext cx="7864688" cy="6304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latin typeface="Century Gothic" panose="020B0502020202020204" pitchFamily="34" charset="0"/>
            </a:rPr>
            <a:t> L'interdiction    d'exercer    toute    profession,    activité    ou    art, subordonnés ou non à une autorisation administrative;</a:t>
          </a:r>
        </a:p>
      </dsp:txBody>
      <dsp:txXfrm>
        <a:off x="2154023" y="4668374"/>
        <a:ext cx="7864688" cy="630458"/>
      </dsp:txXfrm>
    </dsp:sp>
    <dsp:sp modelId="{F1DC1BFD-21CC-4663-B9E9-7DD5254C69C6}">
      <dsp:nvSpPr>
        <dsp:cNvPr id="0" name=""/>
        <dsp:cNvSpPr/>
      </dsp:nvSpPr>
      <dsp:spPr>
        <a:xfrm>
          <a:off x="2003742" y="5298833"/>
          <a:ext cx="80149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9402C7-1A9E-4703-A396-CE9F4CB5ECD2}">
      <dsp:nvSpPr>
        <dsp:cNvPr id="0" name=""/>
        <dsp:cNvSpPr/>
      </dsp:nvSpPr>
      <dsp:spPr>
        <a:xfrm>
          <a:off x="2154023" y="5330356"/>
          <a:ext cx="7864688" cy="736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latin typeface="Century Gothic" panose="020B0502020202020204" pitchFamily="34" charset="0"/>
            </a:rPr>
            <a:t> </a:t>
          </a:r>
        </a:p>
        <a:p>
          <a:pPr marL="0" lvl="0" indent="0" algn="l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latin typeface="Century Gothic" panose="020B0502020202020204" pitchFamily="34" charset="0"/>
            </a:rPr>
            <a:t>La déchéance des droits de puissance paternelle</a:t>
          </a:r>
        </a:p>
      </dsp:txBody>
      <dsp:txXfrm>
        <a:off x="2154023" y="5330356"/>
        <a:ext cx="7864688" cy="736514"/>
      </dsp:txXfrm>
    </dsp:sp>
    <dsp:sp modelId="{4D3EE979-ED04-431A-AFDC-ECBFAD17DDF4}">
      <dsp:nvSpPr>
        <dsp:cNvPr id="0" name=""/>
        <dsp:cNvSpPr/>
      </dsp:nvSpPr>
      <dsp:spPr>
        <a:xfrm>
          <a:off x="2003742" y="6066870"/>
          <a:ext cx="801496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558D1E-7C4C-43FD-B854-8A1DB4BFC53F}">
      <dsp:nvSpPr>
        <dsp:cNvPr id="0" name=""/>
        <dsp:cNvSpPr/>
      </dsp:nvSpPr>
      <dsp:spPr>
        <a:xfrm>
          <a:off x="0" y="1192"/>
          <a:ext cx="100187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1185EB-8945-45C3-B10F-CA5DB3355B16}">
      <dsp:nvSpPr>
        <dsp:cNvPr id="0" name=""/>
        <dsp:cNvSpPr/>
      </dsp:nvSpPr>
      <dsp:spPr>
        <a:xfrm>
          <a:off x="0" y="1192"/>
          <a:ext cx="10018712" cy="813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1" kern="1200" dirty="0">
              <a:solidFill>
                <a:schemeClr val="tx1"/>
              </a:solidFill>
              <a:latin typeface="Century Gothic" panose="020B0502020202020204" pitchFamily="34" charset="0"/>
            </a:rPr>
            <a:t>Les mesures de sûreté réelles</a:t>
          </a:r>
          <a:endParaRPr lang="fr-FR" sz="2000" kern="1200" dirty="0">
            <a:solidFill>
              <a:schemeClr val="tx1"/>
            </a:solidFill>
            <a:latin typeface="Century Gothic" panose="020B0502020202020204" pitchFamily="34" charset="0"/>
          </a:endParaRPr>
        </a:p>
      </dsp:txBody>
      <dsp:txXfrm>
        <a:off x="0" y="1192"/>
        <a:ext cx="10018712" cy="813521"/>
      </dsp:txXfrm>
    </dsp:sp>
    <dsp:sp modelId="{26CF9ED0-1310-4854-97FD-AB5D6DADED00}">
      <dsp:nvSpPr>
        <dsp:cNvPr id="0" name=""/>
        <dsp:cNvSpPr/>
      </dsp:nvSpPr>
      <dsp:spPr>
        <a:xfrm>
          <a:off x="0" y="814713"/>
          <a:ext cx="100187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F4C106-56E1-4760-A3B2-25520A74BBEA}">
      <dsp:nvSpPr>
        <dsp:cNvPr id="0" name=""/>
        <dsp:cNvSpPr/>
      </dsp:nvSpPr>
      <dsp:spPr>
        <a:xfrm>
          <a:off x="0" y="814713"/>
          <a:ext cx="10018712" cy="813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Century Gothic" panose="020B0502020202020204" pitchFamily="34" charset="0"/>
            </a:rPr>
            <a:t>La confiscation des objets ayant un rapport avec l'infraction ou des objets nuisibles ou dangereux, ou dont la possession est illicite;</a:t>
          </a:r>
        </a:p>
      </dsp:txBody>
      <dsp:txXfrm>
        <a:off x="0" y="814713"/>
        <a:ext cx="10018712" cy="813521"/>
      </dsp:txXfrm>
    </dsp:sp>
    <dsp:sp modelId="{62FF41D3-28CB-4A58-A8FD-6B0170C07311}">
      <dsp:nvSpPr>
        <dsp:cNvPr id="0" name=""/>
        <dsp:cNvSpPr/>
      </dsp:nvSpPr>
      <dsp:spPr>
        <a:xfrm>
          <a:off x="0" y="1628235"/>
          <a:ext cx="1001871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84A6F0-EC8E-43E4-8F8C-E511E4A32765}">
      <dsp:nvSpPr>
        <dsp:cNvPr id="0" name=""/>
        <dsp:cNvSpPr/>
      </dsp:nvSpPr>
      <dsp:spPr>
        <a:xfrm>
          <a:off x="0" y="1628235"/>
          <a:ext cx="10018712" cy="813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Century Gothic" panose="020B0502020202020204" pitchFamily="34" charset="0"/>
            </a:rPr>
            <a:t>La fermeture de l'établissement qui a servi à commettre une infraction</a:t>
          </a:r>
        </a:p>
      </dsp:txBody>
      <dsp:txXfrm>
        <a:off x="0" y="1628235"/>
        <a:ext cx="10018712" cy="813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27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404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97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8613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4256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0615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868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0532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3443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260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499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485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50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93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007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914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687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174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219163-A61F-4791-BFDD-26E7A823CF01}" type="datetimeFigureOut">
              <a:rPr lang="fr-FR" smtClean="0"/>
              <a:t>27/10/2024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033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48000" y="365760"/>
            <a:ext cx="8342811" cy="4206240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INTRODUCTION A L’ETUDE DU DROIT</a:t>
            </a:r>
            <a:b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Pr. Hanane RHARRABI </a:t>
            </a:r>
            <a:br>
              <a:rPr lang="fr-FR" sz="4000" b="1" dirty="0"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2200" b="1">
                <a:solidFill>
                  <a:schemeClr val="tx1"/>
                </a:solidFill>
                <a:latin typeface="Century Gothic" panose="020B0502020202020204" pitchFamily="34" charset="0"/>
              </a:rPr>
              <a:t>Séance 6</a:t>
            </a:r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3200" b="1" dirty="0"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570" y="3862796"/>
            <a:ext cx="28765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6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09" y="333641"/>
            <a:ext cx="10018713" cy="983125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</a:t>
            </a:r>
            <a:r>
              <a:rPr lang="fr-FR" sz="3200" b="1" i="1" dirty="0">
                <a:latin typeface="Century Gothic" panose="020B0502020202020204" pitchFamily="34" charset="0"/>
              </a:rPr>
              <a:t> </a:t>
            </a:r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punition</a:t>
            </a:r>
            <a:r>
              <a:rPr lang="fr-FR" sz="3200" b="1" i="1" dirty="0">
                <a:latin typeface="Century Gothic" panose="020B0502020202020204" pitchFamily="34" charset="0"/>
              </a:rPr>
              <a:t> 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547BD9A0-595A-45E2-8927-9096FC60827F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1484309" y="1160060"/>
          <a:ext cx="10124598" cy="5008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7844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3" y="0"/>
            <a:ext cx="10018713" cy="783771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peines principales </a:t>
            </a:r>
            <a:endParaRPr lang="fr-FR" sz="3200" i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3"/>
          </p:nvPr>
        </p:nvGraphicFramePr>
        <p:xfrm>
          <a:off x="1429544" y="783771"/>
          <a:ext cx="10128250" cy="5994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4588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274321"/>
            <a:ext cx="10018713" cy="705393"/>
          </a:xfrm>
        </p:spPr>
        <p:txBody>
          <a:bodyPr>
            <a:normAutofit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peines accessoires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484311" y="1062991"/>
            <a:ext cx="10154695" cy="5520688"/>
          </a:xfrm>
        </p:spPr>
        <p:txBody>
          <a:bodyPr>
            <a:normAutofit/>
          </a:bodyPr>
          <a:lstStyle/>
          <a:p>
            <a:pPr lvl="0" algn="just"/>
            <a:r>
              <a:rPr lang="fr-FR" sz="2200" b="1" i="1" dirty="0">
                <a:latin typeface="Century Gothic" panose="020B0502020202020204" pitchFamily="34" charset="0"/>
              </a:rPr>
              <a:t>L'interdiction légale :</a:t>
            </a:r>
            <a:r>
              <a:rPr lang="fr-FR" sz="2200" dirty="0">
                <a:latin typeface="Century Gothic" panose="020B0502020202020204" pitchFamily="34" charset="0"/>
              </a:rPr>
              <a:t> Elle prive le condamné de l'exercice de ses droits patrimoniaux pendant la durée d'exécution de la peine principale.</a:t>
            </a:r>
          </a:p>
          <a:p>
            <a:pPr lvl="0" algn="just"/>
            <a:r>
              <a:rPr lang="fr-FR" sz="2200" b="1" i="1" dirty="0">
                <a:latin typeface="Century Gothic" panose="020B0502020202020204" pitchFamily="34" charset="0"/>
              </a:rPr>
              <a:t>La dégradation civique</a:t>
            </a:r>
            <a:r>
              <a:rPr lang="fr-FR" sz="2200" dirty="0">
                <a:latin typeface="Century Gothic" panose="020B0502020202020204" pitchFamily="34" charset="0"/>
              </a:rPr>
              <a:t> notamment en destituant et excluant les condamnés de toutes fonctions publiques et de tous emplois ou offices publics ;</a:t>
            </a:r>
          </a:p>
          <a:p>
            <a:pPr lvl="0" algn="just"/>
            <a:r>
              <a:rPr lang="fr-FR" sz="2200" b="1" i="1" dirty="0">
                <a:latin typeface="Century Gothic" panose="020B0502020202020204" pitchFamily="34" charset="0"/>
              </a:rPr>
              <a:t>La suspension de l'exercice</a:t>
            </a:r>
            <a:r>
              <a:rPr lang="fr-FR" sz="2200" dirty="0">
                <a:latin typeface="Century Gothic" panose="020B0502020202020204" pitchFamily="34" charset="0"/>
              </a:rPr>
              <a:t> de certains droits civiques, civils ou de famille; </a:t>
            </a:r>
          </a:p>
          <a:p>
            <a:pPr lvl="0" algn="just"/>
            <a:r>
              <a:rPr lang="fr-FR" sz="2200" b="1" i="1" dirty="0">
                <a:latin typeface="Century Gothic" panose="020B0502020202020204" pitchFamily="34" charset="0"/>
              </a:rPr>
              <a:t>La perte ou la suspension du droit aux pensions servies par l'Etat et les établissements publics</a:t>
            </a:r>
            <a:r>
              <a:rPr lang="fr-FR" sz="2200" dirty="0">
                <a:latin typeface="Century Gothic" panose="020B0502020202020204" pitchFamily="34" charset="0"/>
              </a:rPr>
              <a:t>..</a:t>
            </a:r>
          </a:p>
          <a:p>
            <a:pPr lvl="0" algn="just"/>
            <a:r>
              <a:rPr lang="fr-FR" sz="2200" b="1" i="1" dirty="0">
                <a:latin typeface="Century Gothic" panose="020B0502020202020204" pitchFamily="34" charset="0"/>
              </a:rPr>
              <a:t>La confiscation partielle des biens appartenant au condamné</a:t>
            </a:r>
            <a:r>
              <a:rPr lang="fr-FR" sz="2200" dirty="0">
                <a:latin typeface="Century Gothic" panose="020B0502020202020204" pitchFamily="34" charset="0"/>
              </a:rPr>
              <a:t>, </a:t>
            </a:r>
          </a:p>
          <a:p>
            <a:pPr lvl="0" algn="just"/>
            <a:r>
              <a:rPr lang="fr-FR" sz="2200" dirty="0">
                <a:latin typeface="Century Gothic" panose="020B0502020202020204" pitchFamily="34" charset="0"/>
              </a:rPr>
              <a:t> </a:t>
            </a:r>
            <a:r>
              <a:rPr lang="fr-FR" sz="2200" b="1" i="1" dirty="0">
                <a:latin typeface="Century Gothic" panose="020B0502020202020204" pitchFamily="34" charset="0"/>
              </a:rPr>
              <a:t>La dissolution d'une personne juridique</a:t>
            </a:r>
            <a:r>
              <a:rPr lang="fr-FR" sz="2200" dirty="0">
                <a:latin typeface="Century Gothic" panose="020B0502020202020204" pitchFamily="34" charset="0"/>
              </a:rPr>
              <a:t>;</a:t>
            </a:r>
          </a:p>
          <a:p>
            <a:pPr lvl="0" algn="just"/>
            <a:r>
              <a:rPr lang="fr-FR" sz="2200" b="1" i="1" dirty="0">
                <a:latin typeface="Century Gothic" panose="020B0502020202020204" pitchFamily="34" charset="0"/>
              </a:rPr>
              <a:t> La publication de la décision de la condamnation</a:t>
            </a:r>
            <a:r>
              <a:rPr lang="fr-FR" sz="2200" dirty="0">
                <a:latin typeface="Century Gothic" panose="020B0502020202020204" pitchFamily="34" charset="0"/>
              </a:rPr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2368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2" y="99458"/>
            <a:ext cx="10018713" cy="464024"/>
          </a:xfrm>
        </p:spPr>
        <p:txBody>
          <a:bodyPr>
            <a:normAutofit fontScale="90000"/>
          </a:bodyPr>
          <a:lstStyle/>
          <a:p>
            <a:pPr algn="l"/>
            <a:br>
              <a:rPr lang="fr-FR" b="1" i="1" dirty="0"/>
            </a:br>
            <a:r>
              <a:rPr lang="fr-FR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mesures de sûreté </a:t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3"/>
          </p:nvPr>
        </p:nvGraphicFramePr>
        <p:xfrm>
          <a:off x="1484312" y="563482"/>
          <a:ext cx="10018712" cy="6103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599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232013"/>
            <a:ext cx="10018713" cy="887104"/>
          </a:xfrm>
        </p:spPr>
        <p:txBody>
          <a:bodyPr/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mesures de sûreté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3"/>
          </p:nvPr>
        </p:nvGraphicFramePr>
        <p:xfrm>
          <a:off x="1484311" y="1255594"/>
          <a:ext cx="10018713" cy="2442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1433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375</Words>
  <Application>Microsoft Office PowerPoint</Application>
  <PresentationFormat>Grand écran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Corbel</vt:lpstr>
      <vt:lpstr>Parallaxe</vt:lpstr>
      <vt:lpstr>  INTRODUCTION A L’ETUDE DU DROIT  Pr. Hanane RHARRABI   Séance 6   </vt:lpstr>
      <vt:lpstr>La punition </vt:lpstr>
      <vt:lpstr>Les peines principales </vt:lpstr>
      <vt:lpstr>Les peines accessoires </vt:lpstr>
      <vt:lpstr> Les mesures de sûreté  </vt:lpstr>
      <vt:lpstr>Les mesures de sûreté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fondements du caractère coercitif</dc:title>
  <dc:creator>Hanane RHARRABI</dc:creator>
  <cp:lastModifiedBy>Hanane RHARRABI</cp:lastModifiedBy>
  <cp:revision>4</cp:revision>
  <dcterms:created xsi:type="dcterms:W3CDTF">2023-10-16T13:40:07Z</dcterms:created>
  <dcterms:modified xsi:type="dcterms:W3CDTF">2024-10-27T13:54:13Z</dcterms:modified>
</cp:coreProperties>
</file>